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44945" y="-64656"/>
            <a:ext cx="11647055" cy="6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 Господу вся земля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спасеньи Его говори,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чудеса и слава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Возвещаются по всей земле.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397164" y="600363"/>
            <a:ext cx="11859491" cy="5024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велик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Силой и могуществом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Ликуй, ликуй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Ибо Господь царствует.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32510" y="286326"/>
            <a:ext cx="11720944" cy="6068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праздновать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День спасения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новой песней на устах,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нас возлюбил,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нас возродил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новой жизни в небесах.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378691" y="221672"/>
            <a:ext cx="11471564" cy="5541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славить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Госпoда в наших сердцах,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славить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новой песней на устах.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97164" y="600363"/>
            <a:ext cx="11859491" cy="5024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велик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Силой и могуществом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Ликуй, ликуй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Ибо Господь царствует.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44945" y="-64656"/>
            <a:ext cx="11647055" cy="6317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 Господу вся земля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спасеньи Его говори,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чудеса и слава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Возвещаются по всей земле.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397164" y="600363"/>
            <a:ext cx="11859491" cy="5024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велик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Силой и могуществом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Ликуй, ликуй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Ибо Господь царствует.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