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498764" y="882073"/>
            <a:ext cx="11573164" cy="5975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огонь любви чудесной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Горит в груди волной живой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силы юные совместно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Употребим на труд святой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77092" y="323273"/>
            <a:ext cx="11914908" cy="550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Юность прекрасная,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Молодость ясная!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Сил, здоровья не жалей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людей)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Богу духом пламеней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/>
        </p:nvSpPr>
        <p:spPr>
          <a:xfrm>
            <a:off x="350981" y="1006764"/>
            <a:ext cx="11480800" cy="6336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Пока сильны стремленья к небу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много сил, здоровья в нас,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Друзья, распределим умело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славы Божьей всякий час!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277092" y="323273"/>
            <a:ext cx="11914908" cy="550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Юность прекрасная,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Молодость ясная!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Сил, здоровья не жалей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людей)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Богу духом пламеней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/>
        </p:nvSpPr>
        <p:spPr>
          <a:xfrm>
            <a:off x="434109" y="258619"/>
            <a:ext cx="11388436" cy="5634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Ведь даже старцы вспоминают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улыбкой светлой на устах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Порывы юности святые,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 всех друзьях и о трудах.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/>
        </p:nvSpPr>
        <p:spPr>
          <a:xfrm>
            <a:off x="277092" y="323273"/>
            <a:ext cx="11914908" cy="550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Юность прекрасная,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Молодость ясная!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Сил, здоровья не жалей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людей)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Богу духом пламеней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489527" y="974436"/>
            <a:ext cx="11176000" cy="6132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Своих забот у нас немного,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будем предаваться им,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для себя, а для другого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свои силы отдадим.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/>
        </p:nvSpPr>
        <p:spPr>
          <a:xfrm>
            <a:off x="277092" y="323273"/>
            <a:ext cx="11914908" cy="550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Юность прекрасная,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Молодость ясная!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Сил, здоровья не жалей </a:t>
            </a: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(для людей)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 Богу духом пламеней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