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" name="Google Shape;23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V,C,V,C,Tags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" name="Google Shape;28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V,C,V,C,Tags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/>
        </p:nvSpPr>
        <p:spPr>
          <a:xfrm>
            <a:off x="314037" y="-83125"/>
            <a:ext cx="11877963" cy="64100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Поклоняюсь я у Твоих ног.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Кто ещё меня утешить смог.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Кто ещё простил мне все грехи.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Кто ещё мне шепчет о святой любви.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/>
        </p:nvSpPr>
        <p:spPr>
          <a:xfrm>
            <a:off x="489528" y="0"/>
            <a:ext cx="11831781" cy="64377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Только Ты Иисус Христос.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Иисус Христос.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Только Ты Иисус Христос.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Сын Божий Иисус Христос.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