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369454" y="166256"/>
            <a:ext cx="11323782" cy="615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Полный благости,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полный радости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Благодатный день Рождества!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грехом томился,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вот Христос родился,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Верующим всем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день торжества!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24872" y="0"/>
            <a:ext cx="11610109" cy="6456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Полный благости,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полный радости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Благодатный день Рождества!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Силы неземные,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песни дорогие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Возвещают всем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день торжества!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498763" y="129309"/>
            <a:ext cx="11388437" cy="6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Полный благости,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полный радости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Благодатный день Рождества! Людям дан Спаситель,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Богом Примиритель.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Радуйтесь, настал день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торжества!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