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184727" y="-166255"/>
            <a:ext cx="11859491" cy="6474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Последний призыв раздается еще,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грешник беспечный, что медлишь ты все?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Спеши к Иисусу спасенье принять,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Пока ожидает тебя благодать. 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609600" y="517237"/>
            <a:ext cx="11517745" cy="4922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Последний призыв прозвучал для тебя;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Спеши же сегодня принять зов Христа.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387927" y="166255"/>
            <a:ext cx="11720946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Тебя на собранье Дух Божий привел,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ты для души исцеленье нашел;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Чрез проповедь, пеньезовет Он: "Приди!"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ждет Он тебя, но ты медлишь идти.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609600" y="517237"/>
            <a:ext cx="11517745" cy="4922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Последний призыв прозвучал для тебя;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Спеши же сегодня принять зов Христа.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434109" y="508000"/>
            <a:ext cx="11933382" cy="5523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Собранье окончено, стало темно,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замерли звуки призыва давно,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в сердце Спаситель стучится и ждет.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Открой же Ему или скоро уйдет.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609600" y="517237"/>
            <a:ext cx="11517745" cy="4922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Последний призыв прозвучал для тебя;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Спеши же сегодня принять зов Христа.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/>
        </p:nvSpPr>
        <p:spPr>
          <a:xfrm>
            <a:off x="350982" y="461818"/>
            <a:ext cx="11591636" cy="5643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Коль любишь ты жизнь, удаляйся от зла,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Союз со Христом заключи навсегда,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Иисуса сегодня принять поспеши,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Призыву последнему чутко внемли.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/>
        </p:nvSpPr>
        <p:spPr>
          <a:xfrm>
            <a:off x="609600" y="517237"/>
            <a:ext cx="11517745" cy="4922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Последний призыв прозвучал для тебя;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Спеши же сегодня принять зов Христа.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