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2286000"/>
            <a:ext cx="1219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286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2484436"/>
            <a:ext cx="109728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04799" y="1237672"/>
            <a:ext cx="11748655" cy="6428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Посмотри на небо, в синей вышине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Солнце и луна и днём и ночью светят мне.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цветы и птицы, дальние края,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Отец небесный это сделал для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768763" y="1773237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Тебе Господь!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Слава, Тебе!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49382" y="1145310"/>
            <a:ext cx="11711709" cy="6585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поймай в ладошку капельку дождя,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подумай, что Иисус всё сделал для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однажды утром двери распахни,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небу руки протяни и снова повтори: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768763" y="1773237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Тебе Господь!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Слава, Тебе!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