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0" y="1600200"/>
            <a:ext cx="11988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26670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" type="body"/>
          </p:nvPr>
        </p:nvSpPr>
        <p:spPr>
          <a:xfrm>
            <a:off x="0" y="3200400"/>
            <a:ext cx="12192000" cy="5211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84727" y="849745"/>
            <a:ext cx="11924145" cy="6539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Похож на дерево я, при потоках вод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Верю я в Бога, Он мне силы даёт.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Похож на дерево я, при потоках вод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надеюсь на Господа.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04799" y="1246909"/>
            <a:ext cx="12210473" cy="6613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Чем корни глубже – плоды видно лучше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благословения видели все.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Чем корни глубже – тем видно лучше,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мой Господь – Иисус Христос. </a:t>
            </a:r>
            <a:endParaRPr/>
          </a:p>
          <a:p>
            <a:pPr indent="1143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184727" y="849745"/>
            <a:ext cx="11924145" cy="6539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Похож на дерево я, при потоках вод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Верю я в Бога, Он мне силы даёт.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Похож на дерево я, при потоках вод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надеюсь на Господа.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04799" y="1246909"/>
            <a:ext cx="12210473" cy="6613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Чем корни глубже – плоды видно лучше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благословения видели все.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Чем корни глубже – тем видно лучше,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мой Господь – Иисус Христос. </a:t>
            </a:r>
            <a:endParaRPr/>
          </a:p>
          <a:p>
            <a:pPr indent="1143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