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8"/>
            <a:ext cx="10972800" cy="6126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80291" y="849746"/>
            <a:ext cx="11323782" cy="570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Пребудь в нас благодатью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Своею, Боже сил!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Возми в Свои объятья,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враг нас не смутил.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5018" y="877454"/>
            <a:ext cx="9878291" cy="52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Пребудь Своим Ты словом,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Боже, в нас, чтоб нам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 дивным Его кровом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Стремиться к небесам!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65019" y="711200"/>
            <a:ext cx="11148291" cy="599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Пребудь благословеньем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Своим над нами Ты,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дай к Тебе стремленье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долине суеты.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