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78129" y="1151907"/>
            <a:ext cx="11811989" cy="6596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Привет вам, Христово цветущее племя, Рожденное в бурях великойсудьбой,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Вас грозно встречает последнее время,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Зовет на последний решительный бой!</a:t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32509" y="1116281"/>
            <a:ext cx="11602192" cy="6632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Стеною стальною полки боевые,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Неверье ведет к нам на лютую брань,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Сомкните ж теснее ряды молодые,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решительной битве никто не отстань!</a:t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01881" y="1793175"/>
            <a:ext cx="11827823" cy="553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Трубите победу! Священное пламя,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Пусть ярче горит над руинами зла!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Несите вперед христианское знамя,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Любви бескорыстной, Христова добра!</a:t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25630" y="1864425"/>
            <a:ext cx="11875325" cy="55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Сегодня сердца молодые пусть будут,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биенье одном на груди у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 завтра, быть может, кого и поднимут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Толпой разъяренной на древо креста!</a:t>
            </a:r>
            <a:endParaRPr b="1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25631" y="2006931"/>
            <a:ext cx="11293434" cy="6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Вперед, не робея, на смену идите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Усталым борцам! Не страшитесь креста.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Растите, цветите, плоды приносите,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ru-RU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Прекрасное в мире наследье Христа!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