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0" y="1"/>
            <a:ext cx="12192000" cy="5157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  <a:defRPr b="0" i="0" sz="36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mic Sans M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b="0" i="0" lang="en-US" sz="36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b="0" i="0" lang="en-US" sz="36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Приготовь меня быть Твоим храмом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Чистым, святым навсегда.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Я благодарен что буду храмом, 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Живым храмом для Тебя.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Это Ты, Бог, Кто дал спасенье,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Сердце, душу каждому.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Ты, Бог, знаешь мою слабость,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Очищаешь Ты меня.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mic Sans M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b="0" i="0" lang="en-US" sz="36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b="0" i="0" lang="en-US" sz="36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Приготовь меня быть Твоим храмом</a:t>
            </a:r>
            <a:b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   Чистым, святым навсегда.</a:t>
            </a:r>
            <a:b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   Я благодарен что буду храмом, </a:t>
            </a:r>
            <a:b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   Живым храмом для Тебя.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ctr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не введи нас во искушение,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Но очисти изнутри.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Сердца полны Святым Духом,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Ты прости нам все грехи.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ctr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Приготовь меня быть Твоим храмом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Чистым, святым навсегда.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Я благодарен что буду храмом,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Живым храмом для Тебя.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