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Придите к Младенцу верные с весельем!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Придите скорее к Нему Вифлием!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Царь вам родился, Царь всего творенья.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Придите поклониться, придите поклониться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придите поклониться Господу!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Небесные хоры, пойте с ликованьем!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Небесные силы, звучите хвалой!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Слава во веки, Слава в вышних Богу.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44824" y="0"/>
            <a:ext cx="1214717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Придите поклониться, придите поклониться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придите поклониться Господу!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Иисусе, с молитвой мы к тебе приходим,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Тебе честь и славу от сердца поём.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Вечное слово родилось во плоти.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Придите поклониться, придите поклониться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придите поклониться Господу!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