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09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304800" y="1597818"/>
            <a:ext cx="88391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Прихожу к Тебе я с хвалою.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Чудеса Твои велики,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любовь Твоя сильна!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О, Ты велик! Ты прекрасен и велик.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другого нет, как Ты!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другого нет, как Ты!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один достоин хвалы.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Превозносим Твое имя,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Тебе радуемся мы!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О, Ты велик! Ты прекрасен и велик.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другого нет, как Ты!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другого нет, как Ты!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