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" name="Google Shape;23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" name="Google Shape;28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" name="Google Shape;33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" name="Google Shape;38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" name="Google Shape;43;p1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04040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Прости меня, Боже, прости, я молю,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Прости, что так поздно к Тебе прихожу,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Прости, что я раньше Тебя не познал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И друга иного тогда я избрал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Прости, что мой разум с Тобой воевал,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Прости, что Тебя я страдать заставлял,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Прости, что я скорби Тебе причинял,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Что вновь на кресте я Тебя распинал.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/>
        </p:nvSpPr>
        <p:spPr>
          <a:xfrm>
            <a:off x="-94129" y="0"/>
            <a:ext cx="12286129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Но Ты пробудил меня к жизни иной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И сердца коснулся Своею рукой,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Глаза мне открыл Ты на пройденный путь,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В неверье, в грехах мне не дал утонуть.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вот я в молитве стою пред Тобой,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Веди меня, Боже, Своею рукой!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Я всю свою жизнь посвящаю Тебе,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Ты только не дай мне погибнуть в борьбе.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И я обещаю Тебя прославлять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И словом и делом Тебя восхвалять,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Чтоб люди увидели свет Твой во мне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И, светом влекомые, шли все к Тебе.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#99(Ему имя-Чудный, Вечный и Святой )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