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Tahoma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Tahoma-bold.fntdata"/><Relationship Id="rId9" Type="http://schemas.openxmlformats.org/officeDocument/2006/relationships/font" Target="fonts/Tahom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" y="188912"/>
            <a:ext cx="11425767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38100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4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97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609600" y="292101"/>
            <a:ext cx="10972800" cy="138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609600" y="1905000"/>
            <a:ext cx="10972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92101"/>
            <a:ext cx="10972800" cy="138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905000"/>
            <a:ext cx="10972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F7F7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"/>
            <a:ext cx="9144000" cy="6857999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pic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0" y="2"/>
            <a:ext cx="12191999" cy="685799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Просыпаюсь на заре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стремлюсь, мой Бог,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к Тебе,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Верю, слышишь Ты меня,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Иисус, люблю Тебя.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F7F7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"/>
            <a:ext cx="9144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ищу Твои пути,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хочу по ним идти.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Надо мной, Господь,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Твоя рука.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</a:t>
            </a:r>
            <a:r>
              <a:rPr b="0" i="1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(2 раза)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"/>
            <a:ext cx="9144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-1" y="0"/>
            <a:ext cx="12192000" cy="685799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Вижу все Твои дела</a:t>
            </a:r>
            <a:endParaRPr b="0" i="0" sz="5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И поет душа моя,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Каждый день к Тебе ведет,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В сердце праведность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живет.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"/>
            <a:ext cx="9144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>
            <p:ph idx="1" type="subTitle"/>
          </p:nvPr>
        </p:nvSpPr>
        <p:spPr>
          <a:xfrm>
            <a:off x="0" y="2"/>
            <a:ext cx="12191999" cy="685799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 ищу Твои пути,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хочу по ним идти.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Надо мной, Господь,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Твоя рука.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</a:t>
            </a:r>
            <a:r>
              <a:rPr b="0" i="1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 раза)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Океан 1">
      <a:dk1>
        <a:srgbClr val="FFFFFF"/>
      </a:dk1>
      <a:lt1>
        <a:srgbClr val="000099"/>
      </a:lt1>
      <a:dk2>
        <a:srgbClr val="FFFFFF"/>
      </a:dk2>
      <a:lt2>
        <a:srgbClr val="010199"/>
      </a:lt2>
      <a:accent1>
        <a:srgbClr val="33CCCC"/>
      </a:accent1>
      <a:accent2>
        <a:srgbClr val="00C600"/>
      </a:accent2>
      <a:accent3>
        <a:srgbClr val="000099"/>
      </a:accent3>
      <a:accent4>
        <a:srgbClr val="33CCCC"/>
      </a:accent4>
      <a:accent5>
        <a:srgbClr val="00C600"/>
      </a:accent5>
      <a:accent6>
        <a:srgbClr val="000099"/>
      </a:accent6>
      <a:hlink>
        <a:srgbClr val="FFCC00"/>
      </a:hlink>
      <a:folHlink>
        <a:srgbClr val="66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