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03688" y="333103"/>
            <a:ext cx="1223118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Против Церкви воздвигнут 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Она - крепость в кольце блокады.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раз сатана бросал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ее стенам все силы ада!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185530" y="649358"/>
            <a:ext cx="12006469" cy="620864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Будет время: и всем венцы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Раздадутся в общеньи сладком.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А пока нам кричат гонцы: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“Христиане! Готовьтесь к схваткам!"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52697" y="0"/>
            <a:ext cx="1193074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сказал - побеждать легко,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92766" y="503584"/>
            <a:ext cx="12099235" cy="635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От Пилата до наших дней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Штаб диавола ставит козни.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Их задача: разбить скорей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Всех борцов за твердыню Божью.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0" y="636104"/>
            <a:ext cx="12192000" cy="6221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двигался тучей враг,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Чтоб из крепости сделать груды.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Тогда верные, ставши в ряд.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Защищали свободу грудью.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1" lang="en-US" sz="40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0" y="795130"/>
            <a:ext cx="12192000" cy="60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Их в статистике точной нет.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в музее их нет реликвий.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Они подвигов яркий след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Оставляли - пример великий.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132522" y="26504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Припев: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Кто сказал - побеждать легко.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Будто все нам дается даром?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Сколько братьев-борцов легло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сестер, молодых и старых.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 праху их не найти стезей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Средь тайги и хребтов Урала.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на холмик рука друзей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положит букет фиалок.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185530" y="530086"/>
            <a:ext cx="12006470" cy="63279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теперь, когда в стены бьет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Безрассудство и ложь тараном.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Голос павших и нас зовет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Устоять перед злом тиранов.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