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 rot="5400000">
            <a:off x="1697038" y="-812800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 rot="5400000">
            <a:off x="3833018" y="-1623219"/>
            <a:ext cx="4525961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389718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5"/>
          <p:cNvSpPr/>
          <p:nvPr>
            <p:ph idx="2" type="pic"/>
          </p:nvPr>
        </p:nvSpPr>
        <p:spPr>
          <a:xfrm>
            <a:off x="2389718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389718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609601" y="27305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609601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09601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6" name="Google Shape;36;p9"/>
          <p:cNvSpPr txBox="1"/>
          <p:nvPr>
            <p:ph idx="4" type="body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609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6197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Против Церкви воздвигнут вал,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Она - крепость в кольце блокады.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Сколько раз сатана бросал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ее стенам все силы ада!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idx="1"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1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Припев:</a:t>
            </a: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Кто сказал - побеждать легко,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Будто все нам дается даром?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Сколько братьев-борцов легло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И сестер, молодых и старых.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К праху их не найти стезей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Средь тайги и хребтов Урала.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И на холмик рука друзей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Не положит букет фиалок.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idx="1"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Будет время: и всем венцы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Раздадутся в общеньи сладком.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А пока нам кричат гонцы: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“Христиане! Готовьтесь к схваткам!"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"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1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Припев:</a:t>
            </a: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Кто сказал - побеждать легко.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Будто все нам дается даром?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Сколько братьев-борцов легло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И сестер, молодых и старых.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К праху их не найти стезей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Средь тайги и хребтов Урала.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И на холмик рука друзей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Не положит букет фиалок.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1" lang="en-US" sz="4000" u="none" cap="none" strike="noStrike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Припев:</a:t>
            </a:r>
            <a:r>
              <a:rPr b="0" i="0" lang="en-US" sz="4000" u="none" cap="none" strike="noStrike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Кто сказал - побеждать легко,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Будто все нам дается даром?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Сколько братьев-борцов легло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сестер, молодых и старых.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 праху их не найти стезей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Средь тайги и хребтов Урала.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на холмик рука друзей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положит букет фиалок.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От Пилата до наших дней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Штаб диавола ставит козни.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Их задача: разбить скорей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Всех борцов за твердыню Божью.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1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Припев:</a:t>
            </a: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Кто сказал - побеждать легко.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Будто все нам дается даром?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Сколько братьев-борцов легло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И сестер, молодых и старых.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К праху их не найти стезей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Средь тайги и хребтов Урала.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И на холмик рука друзей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Не положит букет фиалок.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Когда двигался тучей враг,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Чтоб из крепости сделать груды.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Тогда верные, ставши в ряд.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Защищали свободу грудью.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"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1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Припев:</a:t>
            </a: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Кто сказал - побеждать легко.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Будто все нам дается даром?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Сколько братьев-борцов легло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И сестер, молодых и старых.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К праху их не найти стезей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Средь тайги и хребтов Урала.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И на холмик рука друзей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Не положит букет фиалок.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Их в статистике точной нет.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И в музее их нет реликвий.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Они подвигов яркий след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Оставляли - пример великий.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idx="1"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Припев: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Кто сказал - побеждать легко.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Будто все нам дается даром?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Сколько братьев-борцов легло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И сестер, молодых и старых.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К праху их не найти стезей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Средь тайги и хребтов Урала.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И на холмик рука друзей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Не положит букет фиалок.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И теперь, когда в стены бьет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Безрассудство и ложь тараном.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Голос павших и нас зовет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Устоять перед злом тиранов.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