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40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Пусть Иисус моим сердцем владеет,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 В мыслях и в чувствах лишь Он пусть живет.</a:t>
            </a:r>
            <a:br>
              <a:rPr b="0" i="0" lang="en-US" sz="40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 Большей любви ведь никто не имеет;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 В Нем лишь покой мое сердце найдет. </a:t>
            </a:r>
            <a:br>
              <a:rPr b="0" i="0" lang="en-US" sz="36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3600" u="none" cap="none" strike="noStrike">
              <a:solidFill>
                <a:srgbClr val="E5E5E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1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1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Припев</a:t>
            </a: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Полно заботиться, полно томиться,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Брат и Спаситель - навек Он со мной!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Он обещал: "Никогда не покину!"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Бури не страшны, стремлюсь я домой.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Христос Иисус даровал мне победу,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Мощной рукою оковы разбил.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Силой любви той мне дух сокру-шил Он,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Мира елей в мою душу излил. 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1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1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Припев</a:t>
            </a: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Полно заботиться, полно томиться,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Брат и Спаситель - навек Он со мной!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Он обещал: "Никогда не покину!"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Бури не страшны, стремлюсь я домой.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Если в боренье душой ослабею,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Он лишь один слабый дух укрепит;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В Нем я поток очищенья имею;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Силу и радость душе Он дарит. 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1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1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Припев</a:t>
            </a: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Полно заботиться, полно томиться,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Брат и Спаситель - навек Он со мной!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Он обещал: "Никогда не покину!"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Бури не страшны, стремлюсь я домой.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Кончится труд мой,- в селенья святые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Он лишь с любовью меня приведет.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Мир не нарушат страданья наемные,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В Отчих объятьях мой дух отдохнет.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1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1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Припев</a:t>
            </a: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Полно заботиться, полно томиться,</a:t>
            </a:r>
            <a:b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Брат и Спаситель - навек Он со мной!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Он обещал: "Никогда не покину!"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Бури не страшны, стремлюсь я домой.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#99(Ему имя-Чудный, Вечный и Святой 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