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260351"/>
            <a:ext cx="12192000" cy="65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2860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39634" y="1"/>
            <a:ext cx="1032836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в сердце твоём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места пустого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там любовь,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любви много.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можешь сейчас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Любовью делиться,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ведь не раз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возвратится.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сердца к сердцу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Любовь может путь проложить.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сердцу к сердцу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Весь мир обретёт.</a:t>
            </a:r>
            <a:b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сердца к сердцу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Чтоб всех людей объединить.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Любовь идёт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От сердца к сердцу.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Светлее вокруг и легче дорога,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Когда рядом друг,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Когда друзей много,</a:t>
            </a:r>
            <a:b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Но если один</a:t>
            </a:r>
            <a:endParaRPr b="0" i="0" sz="5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Продолжишь ты путь свой,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То смело иди с любовью Иисуса.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