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0" y="260351"/>
            <a:ext cx="12192000" cy="65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228600" lvl="0" marL="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524000" y="1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в сердце твоём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Нет места пустого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Когда там любовь,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Когда любви много.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можешь сейчас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Любовью делиться,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Она ведь не раз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тебе возвратится.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От сердца к сердцу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Любовь может путь проложить.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От сердцу к сердцу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Весь мир обретёт.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От сердца к сердцу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Чтоб всех людей объединить.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Любовь идёт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От сердца к сердцу.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Светлее вокруг и легче дорога,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Когда рядом друг,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Когда друзей много,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Но если один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Продолжишь ты путь свой,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То смело иди с любовью Иисуса.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