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228600" y="1597818"/>
            <a:ext cx="8686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>
            <a:off x="88489" y="0"/>
            <a:ext cx="8957187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земля вся утверждает,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Что Тобой я не спасен,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Дух мой песню воспевает: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“Принят раб Твой на Сион!"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Радуйтесь со мною, люди!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Нет сомне-нья: "Я спасен!"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Пусть весь мир твердит иное: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Знаю я, Христом спасен!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101600" y="152400"/>
            <a:ext cx="90424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б ангел сам явился И сказал: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"Не обращен!"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тогда б я не смутился,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Помня вечный Твой закон.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Радуйтесь со мною, люди!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Нет сомне-нья: "Я спасен!"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Пусть весь мир твердит иное: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Знаю я, Христом спасен!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162560" y="193040"/>
            <a:ext cx="8981440" cy="49504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Знаю я, в кого я верю;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Дух мой в Нем несокру-шим;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Жизни всякую потерю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 радостью снесу я с Ним.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Радуйтесь со мною, люди!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Нет сомне-нья: "Я спасен!"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Пусть весь мир твердит иное: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Знаю я, Христом спасен!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172720" y="182880"/>
            <a:ext cx="8971280" cy="49606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миг Его я слышу,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Каждый миг с Ним говорю;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любовь дарит мне свыше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Его огнем горю.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Радуйтесь со мною, люди!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Нет сомне-нья: "Я спасен!"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Пусть весь мир твердит иное: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Знаю я, Христом спасен!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42240" y="182880"/>
            <a:ext cx="9001760" cy="49606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Нету места для сомненья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 сердце избранных Тобой;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 час минутного затменья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Будь на страже, Пастырь мой!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Радуйтесь со мною, люди!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Нет сомне-нья: "Я спасен!"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Пусть весь мир твердит иное: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Знаю я, Христом спасен!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