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141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Пусть светит солнце и дождь идёт.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Душа моя дышит и сердце поёт.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Меня любит Бог, Господь всей земли.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 ждёт и тебя. Но где же ты?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праведый святой.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не идол Он живой.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удалил боль и грусть.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– Христос Иисус.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Услышьте все:  Господь – любовь.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С Голгофы льётся святая кровь.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 любит тебя, и Он любит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 – наш Отец, а мы семья.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141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праведый святой.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не идол Он живой.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удалил боль и грусть.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– Христос Иисус.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Одиночество, грусть, печаль и скука,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Но Бог Святой мне друг и порука.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Отдал Он жизнь, так как любит 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 смотрит с Небес и ждёт тебя.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праведый святой.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не идол Он живой.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удалил боль и грусть.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– Христос Иисус.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Со мною Он везде и всегда.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Он не покинет меня никогда.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И если имя Его призовёшь,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То счастье, любовь и мир обретёшь.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праведый святой.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не идол Он живой.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удалил боль и грусть.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Мой Бог – Христос Иисус.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