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248194" y="0"/>
            <a:ext cx="1194380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Путь ко спасенью новый, живой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Словом Христа открыт пред тобой;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 Он тебе дарует покой,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 говорит: "Приди! "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228600" y="-1"/>
            <a:ext cx="11963400" cy="6858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Радость, радость будет в небесах,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мы в райских встретимся вратах;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Нас там Спаситель скроет в лучах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Вечной Своей любви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215152" y="0"/>
            <a:ext cx="1197684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"Будьте как дети!" - Он говорит;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Голос Христа нам радость дарит;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Слышащий всякий пусть повто-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рит Нежный тот зов: "Приди!"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255494" y="0"/>
            <a:ext cx="1193650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Радость, радость будет в небесах,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Где мы в райских встретимся вратах;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Нас там Спаситель скроет в лучах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Вечной Своей любви.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215152" y="0"/>
            <a:ext cx="1197684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Знай, что тебя зовет Он теперь;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Брось все сомненья, искренно верь,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Войди в Его отверстую дверь;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 Он зовет: "Приди!"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28600" y="0"/>
            <a:ext cx="11963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Радость, радость будет в небесах,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Где мы в райских встретимся вратах;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Нас там Спаситель скроет в лучах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Вечной Своей любви.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