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:notes"/>
          <p:cNvSpPr/>
          <p:nvPr/>
        </p:nvSpPr>
        <p:spPr>
          <a:xfrm>
            <a:off x="2143125" y="695325"/>
            <a:ext cx="2571749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:notes"/>
          <p:cNvSpPr/>
          <p:nvPr>
            <p:ph idx="2" type="sldImg"/>
          </p:nvPr>
        </p:nvSpPr>
        <p:spPr>
          <a:xfrm rot="10800000">
            <a:off x="-17002125" y="-11796712"/>
            <a:ext cx="222059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1" y="6245226"/>
            <a:ext cx="3858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248194" y="326572"/>
            <a:ext cx="10419806" cy="653142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Путь к Голгофе далек,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кровь стекала из ран,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мук и страданий во взоре!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дорогой умирал на кресте.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Принял тяжкие муки и горе.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/>
        </p:nvSpPr>
        <p:spPr>
          <a:xfrm>
            <a:off x="145774" y="1"/>
            <a:ext cx="12046226" cy="62815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Никогда не смогу я забыть этот крест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Он стоит между небом, землёю.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Своей смертью Христос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Примирил нас с Творцом,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 Искупил драгоценною кровью.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внемли, человек, гласу песни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Что ты медлишь, мой друг, что ты ждешь!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Чем ты платишь Ему за Божественный дар,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 пролитую кровь что даешь?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185530" y="0"/>
            <a:ext cx="1200647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Даль земли, свет зари,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благо дней впереди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Для тебя это создал Господь. Он зовет: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О, приди! - мимо, друг, не пройди: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В Нем ты счастье и мир обретешь.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/>
        </p:nvSpPr>
        <p:spPr>
          <a:xfrm>
            <a:off x="172278" y="0"/>
            <a:ext cx="1201972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Дай, Господь, мне понять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тайну вечной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Той, что Ты нам на землю принес,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 тогда я спокойно и твердо пойду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По земле среди бурь, среди гроз!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Никогда не смогу я забыть этот крест 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Он стоит между небом, землёю.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Своей смертью Христос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Примирил нас с Творцом,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Искупил драгоценною кровью.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