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209006" y="0"/>
            <a:ext cx="1198299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Радостную песнь воспойте в небесах!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Блудный сын навеки возвращен;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Богом примиренный, в радостных слезах,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вечные объятья заключен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174812" y="0"/>
            <a:ext cx="12017188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Припев: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Слава! Слава! Пойте, небеса!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Вторьте, все земные голоса!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умолкнут хоры пленников греха,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Искупленных Кровию Христа!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215152" y="0"/>
            <a:ext cx="1197684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Радостную песнь воспойте в небесах!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Найдена пропавшая овца;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Странник удаленный, мертвый во грехах,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Жив теперь в обители Отца.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174812" y="0"/>
            <a:ext cx="12017188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Припев: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Слава! Слава! Пойте, небеса!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Вторьте, все земные голоса!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умолкнут хоры пленников греха,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Искупленных Кровию Христа!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174812" y="0"/>
            <a:ext cx="1201718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Радостную песнь воспойте в небесах!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Прославляйте все любовь Христа!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зажжется пламя в дремлющих сердцах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хвалой наполнит все уста.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28600" y="0"/>
            <a:ext cx="11963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Припев: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Слава! Слава! Пойте, небеса!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Вторьте, все земные голоса!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умолкнут хоры пленников греха,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Искупленных Кровию Христа!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