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190005" y="1769423"/>
            <a:ext cx="11495313" cy="4405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Радость, Радость есть в народе том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господствует сам Бог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261257" y="0"/>
            <a:ext cx="1150719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утра и до заката дня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тружусь лишь для Тебя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Господи моё упование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веди меня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