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0" y="0"/>
            <a:ext cx="121920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b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Радость пришла и открыла сердце мое,</a:t>
            </a:r>
            <a:b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Это Друг мой Иисус меня посетил.</a:t>
            </a:r>
            <a:b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Истинный свет осветил мне праведный путь,</a:t>
            </a:r>
            <a:b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Тайну вечной любви Он мне подарил</a:t>
            </a:r>
            <a:r>
              <a:rPr b="0" i="0" lang="en-US" sz="40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ctr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b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Славлю Господа я и молитвы мои все о том,</a:t>
            </a:r>
            <a:b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Чтобы радость души вошла в каждый дом,</a:t>
            </a:r>
            <a:b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Все, что было вчера унеслось, словно        бурной рекой,</a:t>
            </a:r>
            <a:b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Ты мой Друг, Ты мой Брат, Иисус дорогой.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ctr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b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Я приглашу на вечерю Господа в дом,</a:t>
            </a:r>
            <a:b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Расскажу о себе и о братьях моих.</a:t>
            </a:r>
            <a:b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Знаю простил, все, что было Он мне простил,</a:t>
            </a:r>
            <a:b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Он ведет за Собой и меня, и других.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ctr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b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Здравствуй, Иисус!</a:t>
            </a:r>
            <a:b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Громко славлю Имя Твое,</a:t>
            </a:r>
            <a:b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В Благодати Твоей остаюсь навсегда.</a:t>
            </a:r>
            <a:b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Нет на земле никого прекрасней,</a:t>
            </a:r>
            <a:b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чем Ты,</a:t>
            </a:r>
            <a:b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Эту песню пою я в день торжества.</a:t>
            </a:r>
            <a:b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4400" u="none" cap="none" strike="noStrike">
              <a:solidFill>
                <a:srgbClr val="E5E5E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