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242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17350" y="537882"/>
            <a:ext cx="8709300" cy="418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Радуйся, мир!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рожден!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Земля ликуй перед Ним!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Прими скорей Царя царей!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пойте новый гимн,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пойте новый гимн,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пойте, пойте новый гимн.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217350" y="510988"/>
            <a:ext cx="8709300" cy="420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Радуйся, мир!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Христос пришел!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Церквях поют о Нем.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Поля, сады, леса, холмы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вторят с торжеством,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вторят с торжеством,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вторят, вторят, с торжеством!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217350" y="726141"/>
            <a:ext cx="8709300" cy="3992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Принес Он мир и благодать,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все могли познать,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Бог велик и справедлив.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нас Он возлюбил,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нас Он возлюбил,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нас, как нас Он возлюбил!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