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2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body"/>
          </p:nvPr>
        </p:nvSpPr>
        <p:spPr>
          <a:xfrm>
            <a:off x="609600" y="1600201"/>
            <a:ext cx="10972800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400"/>
              <a:buFont typeface="Arial"/>
              <a:buChar char="●"/>
              <a:defRPr sz="2800"/>
            </a:lvl2pPr>
            <a:lvl3pPr indent="-317500" lvl="2" marL="137160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Font typeface="Arial"/>
              <a:buChar char="●"/>
              <a:defRPr sz="2400"/>
            </a:lvl3pPr>
            <a:lvl4pPr indent="-317500" lvl="3" marL="18288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4pPr>
            <a:lvl5pPr indent="-317500" lvl="4" marL="22860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5pPr>
            <a:lvl6pPr indent="-317500" lvl="5" marL="27432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609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165600" y="6245226"/>
            <a:ext cx="38608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737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62626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09600" y="1600201"/>
            <a:ext cx="10972800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609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165600" y="6245226"/>
            <a:ext cx="38608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737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/>
          <p:nvPr/>
        </p:nvSpPr>
        <p:spPr>
          <a:xfrm>
            <a:off x="480291" y="942109"/>
            <a:ext cx="11887200" cy="4969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Разливайся песня</a:t>
            </a:r>
            <a:endParaRPr b="0" i="0" sz="6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Радостнымн потоком,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О любви небесной</a:t>
            </a:r>
            <a:endParaRPr b="0" i="0" sz="6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Ближним и далеким.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/>
        </p:nvSpPr>
        <p:spPr>
          <a:xfrm>
            <a:off x="637309" y="789709"/>
            <a:ext cx="11850255" cy="60682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Кто Иисуса любит</a:t>
            </a:r>
            <a:endParaRPr b="0" i="0" sz="6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И за Ним идет,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Тот на небе будет,</a:t>
            </a:r>
            <a:endParaRPr b="0" i="0" sz="6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Где Господь живет.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/>
        </p:nvSpPr>
        <p:spPr>
          <a:xfrm>
            <a:off x="397163" y="1140691"/>
            <a:ext cx="12173527" cy="50061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 плане Иисуса-</a:t>
            </a:r>
            <a:endParaRPr b="0" i="0" sz="6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Грешников спасенье,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Страшная Голгофа, </a:t>
            </a:r>
            <a:endParaRPr b="0" i="0" sz="6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Радость воскресенья.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/>
        </p:nvSpPr>
        <p:spPr>
          <a:xfrm>
            <a:off x="646546" y="1403927"/>
            <a:ext cx="11868726" cy="42487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Кто Иисуса любит</a:t>
            </a:r>
            <a:endParaRPr b="0" i="0" sz="6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И за Ним идет,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Тот на небе будет, </a:t>
            </a:r>
            <a:endParaRPr b="0" i="0" sz="6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Где Господь живет.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/>
        </p:nvSpPr>
        <p:spPr>
          <a:xfrm>
            <a:off x="489528" y="1108364"/>
            <a:ext cx="11702472" cy="61514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Жить Спаситель будет</a:t>
            </a:r>
            <a:endParaRPr b="0" i="0" sz="6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 возрожденном сердце,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Славьте Бога люди,</a:t>
            </a:r>
            <a:endParaRPr b="0" i="0" sz="6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Он нас спас от смерти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/>
          <p:nvPr/>
        </p:nvSpPr>
        <p:spPr>
          <a:xfrm>
            <a:off x="480292" y="1330036"/>
            <a:ext cx="11868726" cy="42487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Кто Иисуса любит</a:t>
            </a:r>
            <a:endParaRPr b="0" i="0" sz="6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И за Ним идет,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Тот на небе будет, </a:t>
            </a:r>
            <a:endParaRPr b="0" i="0" sz="6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Где Господь живет.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#99(Ему имя-Чудный, Вечный и Святой )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BBE0E3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