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221871" y="565487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Рождество Христово - Ангел прилетел.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Он летел по небу, людям песни пел: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Все люди ликуйте, в сей день торжествуйте</a:t>
            </a:r>
            <a:endParaRPr b="0" i="0" sz="3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Днесь - Христово Рождество!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241606" y="598379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Пастухи к вертепу первыми пришли,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И Христа-Младенца с Матерью нашли.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Стояли, молились, Христу поклонились</a:t>
            </a:r>
            <a:endParaRPr b="0" i="0" sz="3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Днесь Христово Рождество!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149508" y="473389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А волхвы с востока за звездою шли,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Смирну, ладан, злато Царю царей несли</a:t>
            </a:r>
            <a:endParaRPr b="0" i="0" sz="3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Пришли, удивились, кротко преклонились</a:t>
            </a:r>
            <a:endParaRPr b="0" i="0" sz="34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Днесь Христово Рождество!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92929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241604" y="565487"/>
            <a:ext cx="8779199" cy="3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Все мы согрешили, Спасе, пред Тобой.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Мы все люди грешны, Ты один Святой.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Прости согрешенья, дай нам оставленье.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Днесь - Христово Рождество!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