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77091" y="849745"/>
            <a:ext cx="11563927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Священный огонь, разгорался над миром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Развеял греховную, спящую тьму.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Встает молодежь, обращается к Богу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дружно возносит хваленье Ему.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40145" y="1016000"/>
            <a:ext cx="11739418" cy="5523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Европе, в Америке, в Африке жаркой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Проснулась от мира, греха молодежь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слово Господнее светочем ярким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Разбило в их душах коварство и ложь.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50983" y="942109"/>
            <a:ext cx="11314544" cy="4442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лесах дикари обращаются к Богу.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хиппи, оставив бессмысленный путь,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Сегодня иную находят дорогу,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Желая у Божьих ног отдохнуть.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21672" y="655782"/>
            <a:ext cx="11573163" cy="49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старец больной, сединой убеленный,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факел зажженный пронес чрез года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Обветренный в бурях, познавший гоненья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бессилье упал у подножья креста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23272" y="1209964"/>
            <a:ext cx="11619345" cy="478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тут подошли к нему новые люди.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них сила и молодость была видна.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факел горящий в их крепкие руки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Старик передал, на покой уходя.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157018" y="1274619"/>
            <a:ext cx="12192000" cy="5024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Часы отбивают последнее время,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Последний призыв над землею звучит: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«О, грешник несчастный, оставь свое бремя,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жди, когда голос любви замолчит.»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