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1" y="6245226"/>
            <a:ext cx="3858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1" y="6245226"/>
            <a:ext cx="3858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/>
        </p:nvSpPr>
        <p:spPr>
          <a:xfrm>
            <a:off x="267855" y="1145310"/>
            <a:ext cx="11924145" cy="644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Свечи зажжем; сегодня друга ждем к себе.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Свечи зажжем, чтоб мимо не прошел во тьме</a:t>
            </a: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Пусть не знаком пока твой новый друг тебе,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Свечи зажжем, его немного подождем</a:t>
            </a: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378692" y="1209964"/>
            <a:ext cx="11739418" cy="610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Свечи горят, звеня мелодией любви.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Песню огня ты по крупицам собери</a:t>
            </a: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подари тому, кто за огнем придет...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Свет доброты его любовь тебе вернет.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350982" y="1117600"/>
            <a:ext cx="11702472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Свечи сгорят, отдав замерзшим горсть тепла.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никогда не высохнет родник добра</a:t>
            </a: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Друг, разнесем его по капле в каждый дом.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от него сегодня свечи мы зажжем</a:t>
            </a: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