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240144" y="872837"/>
            <a:ext cx="11563928" cy="598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Свят Бог, святы небеса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Свят Бог, святы небеса.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Агнец Божий Свят, Тебе хвала.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взял вину мою, проливши кровь Свою: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моя хвала.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415636" y="1052946"/>
            <a:ext cx="11563928" cy="6068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взял болезни, понес мои грехи;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– Сын Давида во век.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-  Пастырь добрый людских сердец;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есть начало и конец.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258618" y="932873"/>
            <a:ext cx="11720946" cy="465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Свят Бог, святы небеса.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Агнец Божий Свят, Тебе хвала.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взял вину мою, проливши кровь Свою: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моя хвала.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752601" y="228601"/>
            <a:ext cx="8610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452582" y="838201"/>
            <a:ext cx="11628582" cy="535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Свят Бог, святы небеса.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Агнец Божий Свят, Тебе хвала.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взял вину мою, проливши кровь Свою: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моя хвала.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моя хвала...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