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5" r:id="rId3"/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Ubuntu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Ubuntu-bold.fntdata"/><Relationship Id="rId10" Type="http://schemas.openxmlformats.org/officeDocument/2006/relationships/font" Target="fonts/Ubuntu-regular.fntdata"/><Relationship Id="rId13" Type="http://schemas.openxmlformats.org/officeDocument/2006/relationships/font" Target="fonts/Ubuntu-boldItalic.fntdata"/><Relationship Id="rId12" Type="http://schemas.openxmlformats.org/officeDocument/2006/relationships/font" Target="fonts/Ubuntu-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6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85800" y="45720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85800" y="1485900"/>
            <a:ext cx="77724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858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686300"/>
            <a:ext cx="2895600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1pPr>
            <a:lvl2pPr indent="-228600" lvl="1" marL="914400" rtl="0">
              <a:spcBef>
                <a:spcPts val="48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</a:defRPr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</a:defRPr>
            </a:lvl3pPr>
            <a:lvl4pPr indent="-228600" lvl="3" marL="1828800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4pPr>
            <a:lvl5pPr indent="-228600" lvl="4" marL="2286000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5pPr>
            <a:lvl6pPr indent="-228600" lvl="5" marL="2743200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6pPr>
            <a:lvl7pPr indent="-228600" lvl="6" marL="3200400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7pPr>
            <a:lvl8pPr indent="-228600" lvl="7" marL="3657600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8pPr>
            <a:lvl9pPr indent="-228600" lvl="8" marL="4114800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4242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85800" y="45720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85800" y="1485900"/>
            <a:ext cx="77724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858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686300"/>
            <a:ext cx="2895600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686300"/>
            <a:ext cx="1904999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/>
        </p:nvSpPr>
        <p:spPr>
          <a:xfrm>
            <a:off x="434700" y="957502"/>
            <a:ext cx="8709300" cy="4294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Святая ночь, сверкают ярко звезды.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тиши ночной нам родился Христос.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Весь мир тонул в грехе и беззаконии,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Но Божий Сын спасенье нам принес.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157881" y="822302"/>
            <a:ext cx="8722981" cy="3749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Надежда, счастье сердце наполняют.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Вдали горит грядущих дней заря.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О, преклонись, внимай певцам из рая.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О, ночь, о, ночь Христова Рождества</a:t>
            </a:r>
            <a:endParaRPr/>
          </a:p>
          <a:p>
            <a:pPr indent="31750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/>
        </p:nvSpPr>
        <p:spPr>
          <a:xfrm>
            <a:off x="151565" y="967027"/>
            <a:ext cx="8880601" cy="4462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 нас учил все покрывать любовью.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Любви закон и Свой мир Он нам дал.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Наш долг спасать несчастных и бездольных;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 всех людей наш Господь пострадал.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302607" y="980185"/>
            <a:ext cx="8195063" cy="36444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Пусть песни славы льются, словно реки,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Пусть каждый к Богу с радостью спешит.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Христос - Господь, хвала Ему во веки.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Ему вся слава и честь принадлежит.</a:t>
            </a:r>
            <a:endParaRPr/>
          </a:p>
          <a:p>
            <a:pPr indent="31750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