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08488" y="1627323"/>
            <a:ext cx="12083512" cy="627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Священный огонь, разгорался над миром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Развеял греховную, спящую тьму.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Встает молодежь, обращается к Богу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дружно возносит хваленье Ему.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139485" y="1549831"/>
            <a:ext cx="12052516" cy="565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Европе, в Америке, в Африке жаркой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Проснулась от мира, греха молодежь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слово Господнее светочем ярким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Разбило в их душах коварство и ложь.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70481" y="1503336"/>
            <a:ext cx="12021519" cy="5563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лесах дикари обращаются к Богу.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хиппи, оставив бессмысленный путь,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Сегодня иную находят дорогу,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Желая у Божьих ног отдохнуть.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70481" y="1627322"/>
            <a:ext cx="12021519" cy="4711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Вот старец больной, сединой убеленный,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факел зажженный пронес чрез года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Обветренный в бурях, познавший гоненья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бессилье упал у подножья креста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139485" y="1472339"/>
            <a:ext cx="12052516" cy="5579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тут подошли к нему новые люди.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них сила и молодость была видна.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факел горящий в их крепкие руки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Старик передал, на покой уходя.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23986" y="1077132"/>
            <a:ext cx="12068014" cy="5780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Часы отбивают последнее время,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Последний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призыв над землею звучит: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«О, грешник несчастный, оставь свое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бремя,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жди, когда голос любви замолчит.»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