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" name="Google Shape;30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body"/>
          </p:nvPr>
        </p:nvSpPr>
        <p:spPr>
          <a:xfrm>
            <a:off x="609600" y="5875078"/>
            <a:ext cx="10972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800">
                <a:solidFill>
                  <a:schemeClr val="lt1"/>
                </a:solidFill>
              </a:defRPr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800">
                <a:solidFill>
                  <a:schemeClr val="lt1"/>
                </a:solidFill>
              </a:defRPr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914400" y="3786737"/>
            <a:ext cx="103632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type="ctrTitle"/>
          </p:nvPr>
        </p:nvSpPr>
        <p:spPr>
          <a:xfrm>
            <a:off x="914400" y="2111123"/>
            <a:ext cx="103632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609600" y="1600200"/>
            <a:ext cx="53260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6256364" y="1600200"/>
            <a:ext cx="53260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idx="1" type="body"/>
          </p:nvPr>
        </p:nvSpPr>
        <p:spPr>
          <a:xfrm>
            <a:off x="201478" y="259793"/>
            <a:ext cx="11990522" cy="6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Сила моя в Тебе, Господь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исцеляешь мою плоть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Мой Всемогущий Бог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Где бы я ни был – Ты со мной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Слышу повсюду голос Твой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Мой Вездесущий Бог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idx="1" type="body"/>
          </p:nvPr>
        </p:nvSpPr>
        <p:spPr>
          <a:xfrm>
            <a:off x="139485" y="0"/>
            <a:ext cx="12052516" cy="6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Иисус, Агнец Божий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Достоин имени Своего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Иисус, Агнец Божий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Достоин имени Своего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185980" y="216976"/>
            <a:ext cx="12006020" cy="63506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Взял мой позор, мой грех, мой крест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Благословлю имя Твоё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для меня всё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упал вниз – Ты вверх поднял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Жаждал я – Ты воды мне дал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Всё для меня - Ты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123986" y="139485"/>
            <a:ext cx="12068014" cy="6428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Иисус, Агнец Божий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Достоин имени Своего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Иисус, Агнец Божий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Достоин имени Своего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139485" y="263471"/>
            <a:ext cx="12052516" cy="63041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Сила моя в Тебе, Господь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исцеляешь мою плоть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Мой Всемогущий Бог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Где бы я ни был – Ты со мной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Слышу повсюду голос Твой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Мой Вездесущий Бог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54983" y="0"/>
            <a:ext cx="12037017" cy="6428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Иисус, Агнец Божий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Достоин имени Своего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Иисус, Агнец Божий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Достоин имени Своего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