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59dfb7ac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359dfb7a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9dfb7ac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9dfb7a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9dfb7ac9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359dfb7a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9dfb7ac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9dfb7a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9dfb7ac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59dfb7a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295836" y="340975"/>
            <a:ext cx="9112721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 Синее небо меня так манит,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Знаю, что там мой Спаситель Христос.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Все в этом мире бесследно канет,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В небе не будет скорби и слез.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331500" y="314080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Припев: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О, это небо! Как ты прекрасно!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Ты - отраженье Божьей любви!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Где бы взять крылья, чтобы подняться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И пребывать у Христовой груди (всегда)?!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36080" y="367867"/>
            <a:ext cx="9103756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2. Создано небо Божьей рукою,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Месяц и звезды, наша земля...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Я восхищаюсь всей красотою,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Прелестью неба, прелестью дня.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331500" y="314080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Припев: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О, это небо! Как ты прекрасно!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Ты - отраженье Божьей любви!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Где бы взять крылья, чтобы подняться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И пребывать у Христовой груди (всегда)?!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336080" y="367867"/>
            <a:ext cx="91038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3. Небо, влечешь ты к себе страдальца,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Который в узах, в стенах один.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Ты как бы молвишь: "Друг, не печалься,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Будешь ты Богом дальше храним".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31500" y="314080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Припев: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О, это небо! Как ты прекрасно!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Ты - отраженье Божьей любви!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Где бы взять крылья, чтобы подняться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И пребывать у Христовой груди (всегда)?!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336080" y="367867"/>
            <a:ext cx="91038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4. Небо, влеки же меня в обитель,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Чтобы, скитаясь на этой земле,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Я всегда помнил: там мой Спаситель,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Он меня примет скоро к Себе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331500" y="789605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Припев: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О, это небо! Как ты прекрасно!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Ты - отраженье Божьей любви!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Где бы взять крылья, чтобы подняться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И пребывать у Христовой груди (всегда)?!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*  </a:t>
            </a: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*  *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