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 rot="5400000">
            <a:off x="3833018" y="-1623219"/>
            <a:ext cx="4525961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6"/>
          <p:cNvSpPr/>
          <p:nvPr>
            <p:ph idx="2" type="pic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9"/>
          <p:cNvSpPr txBox="1"/>
          <p:nvPr>
            <p:ph idx="4" type="body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23986" y="201478"/>
            <a:ext cx="12068014" cy="6323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Скажи, ну что тебя сюда ведёт?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Ответь, ну что тебя сюда влечёт?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отчего твои глаза горят,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Такой счастливый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открытый взгляд.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123986" y="0"/>
            <a:ext cx="11949193" cy="644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Это любовь, Божья любовь,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Она зальёт вся, заполнит всё,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любовь, Божья любовь,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 в мире пройдёт, кроме неё.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154983" y="185981"/>
            <a:ext cx="11887200" cy="6122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возвожу к Иисусу сердцем взгляд,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знаю: мой Господь мне очень рад,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ответ с престола льётся на меня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Вода живая, свет Его огня.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08487" y="294468"/>
            <a:ext cx="11933695" cy="6168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Это любовь, Божья любовь,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Она зальёт всё, заполнит всё,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любовь, Божья любовь,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 в мире пройдёт, кроме неё.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139485" y="185980"/>
            <a:ext cx="12052516" cy="644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Скажи, ну что тебя сюда ведёт?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Ответь, ну что тебя сюда влечёт?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отчего твои глаза горят,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Такой счастливый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открытый взгляд.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108488" y="185980"/>
            <a:ext cx="12083512" cy="6261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Это любовь, Божья любовь,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Она зальёт всё, заполнит всё,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любовь, Божья любовь,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 в мире пройдёт, кроме неё.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