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03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56059" y="1200150"/>
            <a:ext cx="400050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5575300" y="-13716"/>
            <a:ext cx="2457449" cy="517779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856059" y="2228850"/>
            <a:ext cx="4000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 sz="1350"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750"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SzPts val="1400"/>
              <a:buFont typeface="Questrial"/>
              <a:buNone/>
              <a:defRPr sz="675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799409" y="4412457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856059" y="4412457"/>
            <a:ext cx="3829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056960" y="4412457"/>
            <a:ext cx="2419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56060" y="3549649"/>
            <a:ext cx="7429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14847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56060" y="3974702"/>
            <a:ext cx="7429500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 sz="1050"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750"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SzPts val="1400"/>
              <a:buFont typeface="Questrial"/>
              <a:buNone/>
              <a:defRPr sz="675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56060" y="457201"/>
            <a:ext cx="7429499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256109" y="2514600"/>
            <a:ext cx="6629402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56058" y="3583036"/>
            <a:ext cx="7429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56059" y="2914650"/>
            <a:ext cx="74295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56060" y="457201"/>
            <a:ext cx="74294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56059" y="2628900"/>
            <a:ext cx="74295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 rot="5400000">
            <a:off x="3399235" y="-542924"/>
            <a:ext cx="2343151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 rot="5400000">
            <a:off x="5513516" y="1571358"/>
            <a:ext cx="3886201" cy="165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 rot="5400000">
            <a:off x="1741884" y="-428625"/>
            <a:ext cx="3886200" cy="56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1313259" y="457201"/>
            <a:ext cx="6507167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13259" y="2914650"/>
            <a:ext cx="6507167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1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75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3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3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05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Arial"/>
              <a:buChar char="•"/>
              <a:defRPr sz="9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313259" y="3583036"/>
            <a:ext cx="65151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Questrial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56059" y="2000250"/>
            <a:ext cx="3657600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350"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27959" y="2000250"/>
            <a:ext cx="365760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350"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71961" y="1993900"/>
            <a:ext cx="34416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 b="0" sz="2100"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500"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350"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SzPts val="1400"/>
              <a:buFont typeface="Questrial"/>
              <a:buNone/>
              <a:defRPr b="1" sz="12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856059" y="2432447"/>
            <a:ext cx="3657600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350"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4832350" y="2000250"/>
            <a:ext cx="34532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 b="0" sz="2100"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500"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350"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b="1" sz="1200"/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SzPts val="1400"/>
              <a:buFont typeface="Questrial"/>
              <a:buNone/>
              <a:defRPr b="1" sz="12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4627959" y="2432447"/>
            <a:ext cx="3657601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350"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900"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9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56059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827859" y="457201"/>
            <a:ext cx="4457701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500"/>
            </a:lvl1pPr>
            <a:lvl2pPr indent="-317500" lvl="1" marL="914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350"/>
            </a:lvl2pPr>
            <a:lvl3pPr indent="-317500" lvl="2" marL="1371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200"/>
            </a:lvl3pPr>
            <a:lvl4pPr indent="-317500" lvl="3" marL="18288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4pPr>
            <a:lvl5pPr indent="-317500" lvl="4" marL="22860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5pPr>
            <a:lvl6pPr indent="-317500" lvl="5" marL="27432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6pPr>
            <a:lvl7pPr indent="-317500" lvl="6" marL="32004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7pPr>
            <a:lvl8pPr indent="-317500" lvl="7" marL="3657600" rtl="0">
              <a:spcBef>
                <a:spcPts val="450"/>
              </a:spcBef>
              <a:spcAft>
                <a:spcPts val="0"/>
              </a:spcAft>
              <a:buSzPts val="1400"/>
              <a:buChar char="•"/>
              <a:defRPr sz="1050"/>
            </a:lvl8pPr>
            <a:lvl9pPr indent="-317500" lvl="8" marL="4114800" rtl="0">
              <a:spcBef>
                <a:spcPts val="450"/>
              </a:spcBef>
              <a:spcAft>
                <a:spcPts val="450"/>
              </a:spcAft>
              <a:buSzPts val="1400"/>
              <a:buChar char="•"/>
              <a:defRPr sz="105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856059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1pPr>
            <a:lvl2pPr indent="-228600" lvl="1" marL="914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2pPr>
            <a:lvl3pPr indent="-228600" lvl="2" marL="1371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750"/>
            </a:lvl3pPr>
            <a:lvl4pPr indent="-228600" lvl="3" marL="18288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4pPr>
            <a:lvl5pPr indent="-228600" lvl="4" marL="22860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5pPr>
            <a:lvl6pPr indent="-228600" lvl="5" marL="27432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6pPr>
            <a:lvl7pPr indent="-228600" lvl="6" marL="32004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7pPr>
            <a:lvl8pPr indent="-228600" lvl="7" marL="3657600" rtl="0">
              <a:spcBef>
                <a:spcPts val="450"/>
              </a:spcBef>
              <a:spcAft>
                <a:spcPts val="0"/>
              </a:spcAft>
              <a:buSzPts val="1400"/>
              <a:buFont typeface="Questrial"/>
              <a:buNone/>
              <a:defRPr sz="675"/>
            </a:lvl8pPr>
            <a:lvl9pPr indent="-228600" lvl="8" marL="4114800" rtl="0">
              <a:spcBef>
                <a:spcPts val="450"/>
              </a:spcBef>
              <a:spcAft>
                <a:spcPts val="450"/>
              </a:spcAft>
              <a:buSzPts val="1400"/>
              <a:buFont typeface="Questrial"/>
              <a:buNone/>
              <a:defRPr sz="675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37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3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4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675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04172" y="995424"/>
            <a:ext cx="8900932" cy="4705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б ни было в мире путей,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б ни было в мире дорог,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 прекрасней дороги, чем Бог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Приготовил в заботе Своей.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62046" y="1261641"/>
            <a:ext cx="8831483" cy="4786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с Христом сможешь ты счастлив быть,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только Он один тебя научит жить.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Слышишь ли, плачет твоя душа,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Жизнь не такая ей здесь на земле нужна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150471" y="925974"/>
            <a:ext cx="8993529" cy="4786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б ни было здесь у тебя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Дорогих и любимых друзей,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случится с тобою беда — 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поможет никто тебе в ней.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04172" y="1354238"/>
            <a:ext cx="9039828" cy="4821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Христос — Друг самый дорогой,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28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Справиться сможет Он с самой большой бедой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28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Слышишь ли, плачет твоя душа,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28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Жизнь не такая ей здесь на земле нужна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27322" y="833378"/>
            <a:ext cx="9016678" cy="4104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б ни было в мире удач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богатств у тебя на земле,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заглушишь ничем ты плач,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rPr b="0" i="0" lang="en" sz="44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Плач души о небесной стране.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50471" y="1196533"/>
            <a:ext cx="8993529" cy="3946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с Христом сможешь ты счастлив быть,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только Он один тебя научит жить.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Слышишь ли, плачет твоя душа,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Жизнь не такая ей здесь на земле нужна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27322" y="1099595"/>
            <a:ext cx="9016678" cy="3826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подумай, же друг мой теперь,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 какой ты дороге пойдешь,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закрылась пока еще дверь,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Дверь спасенья на вашем пути.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15747" y="1317246"/>
            <a:ext cx="9028253" cy="3826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с Христом сможешь ты счастлив быть,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только Он один тебя научит жить.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Слышишь ли, плачет твоя душа,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Жизнь не такая ей здесь на земле нужна</a:t>
            </a:r>
            <a:endParaRPr/>
          </a:p>
          <a:p>
            <a:pPr indent="-214313" lvl="0" marL="214313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