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0" y="0"/>
            <a:ext cx="121920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85980" y="650928"/>
            <a:ext cx="12006020" cy="6858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Сколько же раз; позабыв обо всём 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Пел я о сложном; и пел о простом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Только теперь хочется мне 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Спеть о Тебе мой Бог</a:t>
            </a:r>
            <a:endParaRPr b="0" i="0" sz="5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278969" y="852406"/>
            <a:ext cx="11913031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Ведь ты мой Бог мой Бог и Бог моих друзей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Ведь ты мой Бог мой Бог и Бог земли моей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Слово твоё в каждом из нас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наших глазах радость и свет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Твоя любовь обьединяет нас всех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ctrTitle"/>
          </p:nvPr>
        </p:nvSpPr>
        <p:spPr>
          <a:xfrm>
            <a:off x="185980" y="867905"/>
            <a:ext cx="120060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Сколько любви; сколько новых людей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Сколько дорог сколько новых друзей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Даришь Ты нам Своей доброй рукой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Всё это Ты мой Бог.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ctrTitle"/>
          </p:nvPr>
        </p:nvSpPr>
        <p:spPr>
          <a:xfrm>
            <a:off x="185980" y="712921"/>
            <a:ext cx="120060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Ведь ты мой Бог мой Бог и Бог моих друзей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Ведь ты мой Бог мой Бог и Бог земли моей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Слово твоё в каждом из нас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наших глазах радость и свет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Твоя любовь обьединяет нас всех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ctrTitle"/>
          </p:nvPr>
        </p:nvSpPr>
        <p:spPr>
          <a:xfrm>
            <a:off x="170481" y="1177871"/>
            <a:ext cx="1202151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Знаю я не всегда будет путь слишком прост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Радость часто приносит рекой наших слёз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Только верю я что; на любой из дорог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 всегда будешь вместе со мной.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ctrTitle"/>
          </p:nvPr>
        </p:nvSpPr>
        <p:spPr>
          <a:xfrm>
            <a:off x="154983" y="836908"/>
            <a:ext cx="1203701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Ведь ты мой Бог мой Бог и Бог моих друзей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Ведь ты мой Бог мой Бог и Бог земли моей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Слово твоё в каждом из нас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наших глазах радость и свет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Твоя любовь обьединяет нас всех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