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08488" y="960895"/>
            <a:ext cx="1208351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раз Ты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Господь с любовью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Нежно в сердце мое стучал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Но, гонимый не доброй волей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 упрямстве своем молчал.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70481" y="805911"/>
            <a:ext cx="12021519" cy="7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пустыне суровой, дикой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Шел не ведая сам куда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Миражей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Бесконечных блики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Постоянно манили в даль.</a:t>
            </a:r>
            <a:r>
              <a:rPr b="0" i="0" lang="en-US" sz="6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185980" y="898901"/>
            <a:ext cx="120060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отраву греха беспечно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холодную воду пил,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в Своем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Милосердии вечном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как прежде меня любил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54983" y="1580827"/>
            <a:ext cx="1203701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Среди трудных Земных скитаний,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Изнуряющей суеты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Среди горьких души терзаний Мне внезапно Явился Ты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216976" y="480447"/>
            <a:ext cx="1197502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тогда как бы в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Знак прощенья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в ладонях воды мне дал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Наклонившись к Нему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изумленье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увидел рубцы от ран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170481" y="1208868"/>
            <a:ext cx="1202151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той поры мне всего дороже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Эти раны и кровь Христа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спасен это Милость Божья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на дланях записан там.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