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609600"/>
            <a:ext cx="10363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4400" y="609601"/>
            <a:ext cx="103632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66255" y="819397"/>
            <a:ext cx="11590316" cy="5146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Слава, слава Богу в вышних!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Мир земле и благодать</a:t>
            </a:r>
            <a:endParaRPr b="0" i="0" sz="4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Призывайте, братья, ближних</a:t>
            </a:r>
            <a:endParaRPr b="0" i="0" sz="4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Будем Бога воспевать</a:t>
            </a:r>
            <a:endParaRPr b="0" i="0" sz="4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78131" y="807523"/>
            <a:ext cx="10187920" cy="5158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Слава Богу в вышних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Аминь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33548" y="819397"/>
            <a:ext cx="11958452" cy="5146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Слава Богу в вышних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Аминь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142505" y="724395"/>
            <a:ext cx="11756570" cy="524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Царь царей, причин причина!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Кто имеет Свой престол,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славе вечной Божья Сына</a:t>
            </a:r>
            <a:endParaRPr b="0" i="0" sz="4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Человеком в мир пришел</a:t>
            </a:r>
            <a:endParaRPr b="0" i="0" sz="4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42505" y="831273"/>
            <a:ext cx="11792196" cy="5134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Слава Богу в вышних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Аминь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178131" y="712519"/>
            <a:ext cx="11792196" cy="5253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Грешники! всем вам прощенье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Ныне с неба Он принес;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 Богом дать вам примиренье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Ныне хочет Сам Христос.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201881" y="748145"/>
            <a:ext cx="11863449" cy="5218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Слава Богу в вышних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Аминь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>
            <a:off x="154380" y="820499"/>
            <a:ext cx="10580913" cy="50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этот день Он воплотился,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Скромный вид раба принял,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Чтоб без страха обратился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Грешник и к Нему воззвал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273133" y="891751"/>
            <a:ext cx="10092918" cy="50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Слава Богу в вышних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Аллилуйя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Аллилуйя, Аминь</a:t>
            </a:r>
            <a:endParaRPr b="0" i="0" sz="5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237507" y="878775"/>
            <a:ext cx="10128544" cy="5087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О, к Нему, к Нему придите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Вы, погрязшие в грехах!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Благодать Его примите 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блаженство в небесах.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