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152400"/>
            <a:ext cx="12598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263471" y="263472"/>
            <a:ext cx="11577234" cy="6199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Славною рекою льётся Божий мир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превозмогая, разливаясь вширь.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Хоть уже он полон – всё ж течёт полней,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Глубже проникает и живит людей.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32476" y="2002698"/>
            <a:ext cx="11639227" cy="485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Веруя в Иисуса и приняв призыв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нашёл блаженство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навек счастлив.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65314" y="1549831"/>
            <a:ext cx="11856204" cy="5532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Всех сокрытых в мощных 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Божиих руках Не прельстит лукавый,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настигнет враг,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 коснутся сердца, ни печали гнёт</a:t>
            </a:r>
            <a:b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Ни соблазн неправды и ни тень забот.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206644" y="1328520"/>
            <a:ext cx="11556569" cy="3801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Веруя в Иисуса и приняв призыв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нашёл блаженство и навек счастлив.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85980" y="0"/>
            <a:ext cx="12006020" cy="6617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Радость или горе свыше суждены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Каждому по силам Господом даны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Если Богу верим, то войдём в покой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Верен Бог для тех, кто верует душой.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70481" y="0"/>
            <a:ext cx="12021519" cy="650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Веруя в Иисуса и приняв призыв</a:t>
            </a:r>
            <a:b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нашёл блаженство и навек счастлив.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