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201478" y="278968"/>
            <a:ext cx="11778711" cy="6354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Бога, славьте в песнопенье,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Славьте, славьте жизнью всей своей,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не смолкнет Господу хваленье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дни гонений и среди скорбей!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216976" y="0"/>
            <a:ext cx="1197502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всей душой! Нас Он спас Собой!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Слава вечная Ему!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78969" y="0"/>
            <a:ext cx="119130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каждое мгновенье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чувствах ваших, мыслях и делах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 Его, Творца, долготерпенье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 миру, гибнущему во грехах!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309966" y="0"/>
            <a:ext cx="1188203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всей душой! Нас Он спас Собой!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Слава вечная Ему!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216976" y="0"/>
            <a:ext cx="1197502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Бога, славьте всей душою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 Его великую любовь,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от смерти спас Он нас Собою,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кресте пролил святую Кровь!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09966" y="0"/>
            <a:ext cx="1188203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всей душой! Нас Он спас Собой!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Слава вечная Ему!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247973" y="0"/>
            <a:ext cx="1194402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Бога, славьте бесконечно!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Скоро Сам во славе Он придет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Своей любовью чудной, вечной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Всех спасенных в дом Свой приведет.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294468" y="0"/>
            <a:ext cx="1189753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всей душой! Нас Он спас Собой!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Бога (Славьте вы Бога,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 вы Бога),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Слава вечная Ему!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