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06401" y="1371600"/>
            <a:ext cx="11074399" cy="3657600"/>
          </a:xfrm>
          <a:prstGeom prst="rect">
            <a:avLst/>
          </a:prstGeom>
          <a:solidFill>
            <a:srgbClr val="993300">
              <a:alpha val="49411"/>
            </a:srgbClr>
          </a:solidFill>
          <a:ln cap="rnd" cmpd="sng" w="9525">
            <a:solidFill>
              <a:schemeClr val="folHlink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47973" y="0"/>
            <a:ext cx="1194402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Слепой стоял у дороги прося: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Покажи,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Покажи мне путь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дорогу домой!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25464" y="0"/>
            <a:ext cx="1186653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Судья стоял у дороги прося: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Покажи,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Покажи, мне правду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 дорогу домой!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25464" y="0"/>
            <a:ext cx="1186653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Прокаженный стоял у дороги прося: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Подари, Подари мне жизнь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дорогу домой!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330630" y="0"/>
            <a:ext cx="1186137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пришел в этот мир говоря: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Есть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есть ваш Путь,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Есть ваша Правда,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Есть ваша Жизнь, и дорога домой!»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