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781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0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0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4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8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6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7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2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325464" y="77490"/>
            <a:ext cx="1186653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Случилось так всем вопреки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Пришла любовь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Вас за собою позвала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лишних слов.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263471" y="681925"/>
            <a:ext cx="119285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 уст в уста сказали «Да!»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не остудят холода.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Огонь сердец, горячих слов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Живи любовь, живи любовь. (2р)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392622" y="0"/>
            <a:ext cx="1179937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Собой наполнила ваш взор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Счастливых глаз.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пусть поёт небесный хор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Вам в этот час.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294468" y="681925"/>
            <a:ext cx="1189753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 уст в уста сказали «Да!»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не остудят холода.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Огонь сердец, горячих слов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Живи любовь, живи любовь. (2р)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387458" y="0"/>
            <a:ext cx="1180454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чиста к себе влечёт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не лжёт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 злым сердцам наперекор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Она живёт.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263471" y="1"/>
            <a:ext cx="119285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 уст в уста сказали «Да!»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не остудят холода.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Огонь сердец, горячих слов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Живи любовь, живи любовь. (2р)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