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  <p:sldMasterId id="2147483650" r:id="rId4"/>
    <p:sldMasterId id="2147483651" r:id="rId5"/>
    <p:sldMasterId id="2147483652" r:id="rId6"/>
    <p:sldMasterId id="2147483653" r:id="rId7"/>
    <p:sldMasterId id="2147483654" r:id="rId8"/>
    <p:sldMasterId id="2147483655" r:id="rId9"/>
    <p:sldMasterId id="2147483656" r:id="rId10"/>
    <p:sldMasterId id="2147483657" r:id="rId11"/>
    <p:sldMasterId id="2147483658" r:id="rId12"/>
    <p:sldMasterId id="2147483659" r:id="rId13"/>
    <p:sldMasterId id="2147483660" r:id="rId14"/>
    <p:sldMasterId id="2147483661" r:id="rId15"/>
    <p:sldMasterId id="2147483662" r:id="rId16"/>
  </p:sldMasterIdLst>
  <p:notesMasterIdLst>
    <p:notesMasterId r:id="rId17"/>
  </p:notesMasterIdLst>
  <p:sldIdLst>
    <p:sldId id="256" r:id="rId18"/>
    <p:sldId id="257" r:id="rId19"/>
    <p:sldId id="258" r:id="rId20"/>
    <p:sldId id="259" r:id="rId21"/>
    <p:sldId id="260" r:id="rId22"/>
  </p:sldIdLst>
  <p:sldSz cy="9753600" cx="173402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3.xml"/><Relationship Id="rId11" Type="http://schemas.openxmlformats.org/officeDocument/2006/relationships/slideMaster" Target="slideMasters/slideMaster9.xml"/><Relationship Id="rId22" Type="http://schemas.openxmlformats.org/officeDocument/2006/relationships/slide" Target="slides/slide5.xml"/><Relationship Id="rId10" Type="http://schemas.openxmlformats.org/officeDocument/2006/relationships/slideMaster" Target="slideMasters/slideMaster8.xml"/><Relationship Id="rId21" Type="http://schemas.openxmlformats.org/officeDocument/2006/relationships/slide" Target="slides/slide4.xml"/><Relationship Id="rId13" Type="http://schemas.openxmlformats.org/officeDocument/2006/relationships/slideMaster" Target="slideMasters/slideMaster11.xml"/><Relationship Id="rId12" Type="http://schemas.openxmlformats.org/officeDocument/2006/relationships/slideMaster" Target="slideMasters/slideMaster10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15" Type="http://schemas.openxmlformats.org/officeDocument/2006/relationships/slideMaster" Target="slideMasters/slideMaster13.xml"/><Relationship Id="rId14" Type="http://schemas.openxmlformats.org/officeDocument/2006/relationships/slideMaster" Target="slideMasters/slideMaster12.xml"/><Relationship Id="rId17" Type="http://schemas.openxmlformats.org/officeDocument/2006/relationships/notesMaster" Target="notesMasters/notesMaster1.xml"/><Relationship Id="rId16" Type="http://schemas.openxmlformats.org/officeDocument/2006/relationships/slideMaster" Target="slideMasters/slideMaster14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2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1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5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theme" Target="../theme/theme12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theme" Target="../theme/theme11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theme" Target="../theme/theme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theme" Target="../theme/theme15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theme" Target="../theme/theme9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theme" Target="../theme/theme13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1693385" y="1270000"/>
            <a:ext cx="13953494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1693385" y="254001"/>
            <a:ext cx="13953494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1693386" y="2768601"/>
            <a:ext cx="6722737" cy="571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1693385" y="254001"/>
            <a:ext cx="13953494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1693385" y="2768601"/>
            <a:ext cx="13953494" cy="571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1693385" y="254001"/>
            <a:ext cx="13953494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10363517" y="2768601"/>
            <a:ext cx="5283360" cy="571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1693385" y="254001"/>
            <a:ext cx="13953494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1693386" y="2768601"/>
            <a:ext cx="6722737" cy="571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title"/>
          </p:nvPr>
        </p:nvSpPr>
        <p:spPr>
          <a:xfrm>
            <a:off x="1693385" y="254001"/>
            <a:ext cx="13953494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" type="body"/>
          </p:nvPr>
        </p:nvSpPr>
        <p:spPr>
          <a:xfrm>
            <a:off x="1693385" y="2768601"/>
            <a:ext cx="13953494" cy="571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type="title"/>
          </p:nvPr>
        </p:nvSpPr>
        <p:spPr>
          <a:xfrm>
            <a:off x="1693385" y="2971801"/>
            <a:ext cx="13953494" cy="380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/>
          <p:nvPr>
            <p:ph idx="1" type="body"/>
          </p:nvPr>
        </p:nvSpPr>
        <p:spPr>
          <a:xfrm>
            <a:off x="1693385" y="5029201"/>
            <a:ext cx="13953494" cy="113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type="title"/>
          </p:nvPr>
        </p:nvSpPr>
        <p:spPr>
          <a:xfrm>
            <a:off x="1693385" y="1638301"/>
            <a:ext cx="13953494" cy="3301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1693385" y="7366001"/>
            <a:ext cx="13953494" cy="170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1693385" y="7366001"/>
            <a:ext cx="13953494" cy="170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/>
          <p:nvPr>
            <p:ph idx="1" type="body"/>
          </p:nvPr>
        </p:nvSpPr>
        <p:spPr>
          <a:xfrm>
            <a:off x="846693" y="4787901"/>
            <a:ext cx="7823439" cy="330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8"/>
          <p:cNvSpPr txBox="1"/>
          <p:nvPr>
            <p:ph type="title"/>
          </p:nvPr>
        </p:nvSpPr>
        <p:spPr>
          <a:xfrm>
            <a:off x="846693" y="1409701"/>
            <a:ext cx="7823439" cy="3301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idx="1" type="body"/>
          </p:nvPr>
        </p:nvSpPr>
        <p:spPr>
          <a:xfrm>
            <a:off x="846693" y="4787901"/>
            <a:ext cx="7823439" cy="3301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type="title"/>
          </p:nvPr>
        </p:nvSpPr>
        <p:spPr>
          <a:xfrm>
            <a:off x="846693" y="1409701"/>
            <a:ext cx="7823439" cy="3301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1693385" y="254001"/>
            <a:ext cx="13953494" cy="24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/>
        </p:nvSpPr>
        <p:spPr>
          <a:xfrm>
            <a:off x="370114" y="0"/>
            <a:ext cx="16970148" cy="97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Снова по небу скучаю я,</a:t>
            </a:r>
            <a:br>
              <a:rPr b="0" i="0" lang="en-US" sz="8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8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Но знаю Ты видишь </a:t>
            </a:r>
            <a:br>
              <a:rPr b="0" i="0" lang="en-US" sz="8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8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что в сердце моем.</a:t>
            </a:r>
            <a:br>
              <a:rPr b="0" i="0" lang="en-US" sz="8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8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Часто в мольбе призываю я,</a:t>
            </a:r>
            <a:br>
              <a:rPr b="0" i="0" lang="en-US" sz="8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8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Останься со мною, </a:t>
            </a:r>
            <a:br>
              <a:rPr b="0" i="0" lang="en-US" sz="8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8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введи в отчий дом.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/>
        </p:nvSpPr>
        <p:spPr>
          <a:xfrm>
            <a:off x="348342" y="0"/>
            <a:ext cx="16991921" cy="97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6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Откликнится душа моя</a:t>
            </a:r>
            <a:br>
              <a:rPr b="0" i="0" lang="en-US" sz="6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На зов Небесного Отца</a:t>
            </a:r>
            <a:br>
              <a:rPr b="0" i="0" lang="en-US" sz="6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голос долгожданный я</a:t>
            </a:r>
            <a:br>
              <a:rPr b="0" i="0" lang="en-US" sz="6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Услышу наконец</a:t>
            </a:r>
            <a:br>
              <a:rPr b="0" i="0" lang="en-US" sz="6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По новому увижу я</a:t>
            </a:r>
            <a:br>
              <a:rPr b="0" i="0" lang="en-US" sz="6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Тот мир что окружал меня</a:t>
            </a:r>
            <a:br>
              <a:rPr b="0" i="0" lang="en-US" sz="6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в сердце зазвучит тогда</a:t>
            </a:r>
            <a:br>
              <a:rPr b="0" i="0" lang="en-US" sz="6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милодия небес</a:t>
            </a:r>
            <a:endParaRPr b="0" i="0" sz="66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/>
        </p:nvSpPr>
        <p:spPr>
          <a:xfrm>
            <a:off x="370113" y="0"/>
            <a:ext cx="16970149" cy="97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Руки Твои берегут меня,</a:t>
            </a:r>
            <a:br>
              <a:rPr b="0" i="0" lang="en-US" sz="8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8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Меня направляют </a:t>
            </a:r>
            <a:br>
              <a:rPr b="0" i="0" lang="en-US" sz="8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8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упасть не дают</a:t>
            </a:r>
            <a:br>
              <a:rPr b="0" i="0" lang="en-US" sz="8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8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Отче, святая любовь Твоя,</a:t>
            </a:r>
            <a:br>
              <a:rPr b="0" i="0" lang="en-US" sz="8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8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Открыла мне двери</a:t>
            </a:r>
            <a:endParaRPr b="0" i="0" sz="8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обитель Твою.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/>
          <p:nvPr/>
        </p:nvSpPr>
        <p:spPr>
          <a:xfrm>
            <a:off x="544285" y="0"/>
            <a:ext cx="16795977" cy="97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7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Откликнится душа моя</a:t>
            </a:r>
            <a:br>
              <a:rPr b="0" i="0" lang="en-US" sz="7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7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На зов Небесного Отца</a:t>
            </a:r>
            <a:br>
              <a:rPr b="0" i="0" lang="en-US" sz="7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7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голос долгожданный я</a:t>
            </a:r>
            <a:br>
              <a:rPr b="0" i="0" lang="en-US" sz="7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7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Услышу наконец</a:t>
            </a:r>
            <a:br>
              <a:rPr b="0" i="0" lang="en-US" sz="7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7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По новому увижу я</a:t>
            </a:r>
            <a:br>
              <a:rPr b="0" i="0" lang="en-US" sz="7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7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Тот мир что окружал меня</a:t>
            </a:r>
            <a:br>
              <a:rPr b="0" i="0" lang="en-US" sz="7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7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И в сердце зазвучит тогда</a:t>
            </a:r>
            <a:br>
              <a:rPr b="0" i="0" lang="en-US" sz="7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7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милодия небес</a:t>
            </a:r>
            <a:endParaRPr b="0" i="0" sz="72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/>
          <p:nvPr/>
        </p:nvSpPr>
        <p:spPr>
          <a:xfrm>
            <a:off x="348342" y="0"/>
            <a:ext cx="16991921" cy="97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Снова по небу скучаю я</a:t>
            </a:r>
            <a:br>
              <a:rPr b="0" i="0" lang="en-US" sz="8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8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Настанет ведь время,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возьмёшь Ты меня,</a:t>
            </a:r>
            <a:br>
              <a:rPr b="0" i="0" lang="en-US" sz="8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8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Буду я там где любовь Твоя</a:t>
            </a:r>
            <a:br>
              <a:rPr b="0" i="0" lang="en-US" sz="8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8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 Тобой я останусь</a:t>
            </a:r>
            <a:endParaRPr b="0" i="0" sz="8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8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раю навсегда</a:t>
            </a:r>
            <a:endParaRPr b="0" i="0" sz="8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Custom Theme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Custom Theme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Custom Theme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ustom Theme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ustom Theme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Custom Theme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Custom Theme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