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0" y="1"/>
            <a:ext cx="12192000" cy="64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CDDF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D3CDD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0" y="0"/>
            <a:ext cx="121920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263471" y="0"/>
            <a:ext cx="11928529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CDDF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Создатель всей вселенной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Всемогущий Бог,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жизнь мою другой 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Лишь только Ты соделать мог</a:t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247973" y="0"/>
            <a:ext cx="1194402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 тех пор как я узнал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Твою любовь ко мне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Хочу служить всем сердцем я тебе</a:t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87458" y="0"/>
            <a:ext cx="1180454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Тебе, Господь, хвалу я возношу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Перед Тобой я голову склоню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Тебе Господь, любовь и жизнь моя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Прими молитву эту от меня</a:t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263471" y="0"/>
            <a:ext cx="1192852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Создатель всей вселенной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Всемогущий Бог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мне средь тьмы 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Увидеть свет помог</a:t>
            </a:r>
            <a:endParaRPr b="0" i="0" sz="6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325464" y="0"/>
            <a:ext cx="1186653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петь хочу о том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 подарил мне Ты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 той любви что бесконечна, 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как и Ты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340963" y="0"/>
            <a:ext cx="1185103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Тебе, Господь, хвалу я возношу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Перед Тобой я голову склоню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Тебе Господь, любовь и жизнь моя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Прими молитву эту от меня</a:t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