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0" y="2362200"/>
            <a:ext cx="118872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04800" y="2667000"/>
            <a:ext cx="1158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ctrTitle"/>
          </p:nvPr>
        </p:nvSpPr>
        <p:spPr>
          <a:xfrm>
            <a:off x="371959" y="0"/>
            <a:ext cx="11820041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Спасенье мое, надежда моя, 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Лишь в тебе источник моей жизни.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Отрада любви, утешенье мое,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Лишь в Тебе источник моей жизни</a:t>
            </a:r>
            <a:endParaRPr b="0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247973" y="0"/>
            <a:ext cx="1194402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Подниму я руки свои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прославлю Того кто любит меня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подниму я руки свои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скажу Тебе, Бог мой, 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Как люблю я Тебя</a:t>
            </a:r>
            <a:endParaRPr b="0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