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</p:sldIdLst>
  <p:sldSz cy="7559675" cx="1343977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4:notes"/>
          <p:cNvSpPr/>
          <p:nvPr>
            <p:ph idx="2" type="sldImg"/>
          </p:nvPr>
        </p:nvSpPr>
        <p:spPr>
          <a:xfrm>
            <a:off x="820738" y="1006475"/>
            <a:ext cx="6129337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" name="Google Shape;9;p4:notes"/>
          <p:cNvSpPr txBox="1"/>
          <p:nvPr/>
        </p:nvSpPr>
        <p:spPr>
          <a:xfrm>
            <a:off x="1185862" y="4787900"/>
            <a:ext cx="5407025" cy="382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:notes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FFFFFF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/>
        </p:nvSpPr>
        <p:spPr>
          <a:xfrm>
            <a:off x="491067" y="0"/>
            <a:ext cx="12948707" cy="755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Станем смиренными в Господе</a:t>
            </a:r>
            <a:endParaRPr b="1" i="0" sz="6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Станем смиренными в Господе</a:t>
            </a:r>
            <a:endParaRPr b="1" i="0" sz="6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Он нас вознесет выше и выше</a:t>
            </a:r>
            <a:endParaRPr b="1" i="0" sz="6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Он нас вознесет в небо святое</a:t>
            </a:r>
            <a:endParaRPr b="1" i="0" sz="6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Он нас вознесет.</a:t>
            </a:r>
            <a:endParaRPr b="1" i="0" sz="6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