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showMasterSp="0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sz="360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400">
                <a:solidFill>
                  <a:schemeClr val="lt2"/>
                </a:solidFill>
              </a:defRPr>
            </a:lvl1pPr>
            <a:lvl2pPr indent="-317500" lvl="1" marL="91440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</a:defRPr>
            </a:lvl2pPr>
            <a:lvl3pPr indent="-317500" lvl="2" marL="13716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000">
                <a:solidFill>
                  <a:schemeClr val="lt2"/>
                </a:solidFill>
              </a:defRPr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  <a:defRPr sz="1600">
                <a:solidFill>
                  <a:schemeClr val="lt2"/>
                </a:solidFill>
              </a:defRPr>
            </a:lvl5pPr>
            <a:lvl6pPr indent="-317500" lvl="5" marL="274320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●"/>
              <a:defRPr sz="1600">
                <a:solidFill>
                  <a:schemeClr val="lt1"/>
                </a:solidFill>
              </a:defRPr>
            </a:lvl6pPr>
            <a:lvl7pPr indent="-317500" lvl="6" marL="320040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  <a:defRPr sz="1600">
                <a:solidFill>
                  <a:schemeClr val="lt1"/>
                </a:solidFill>
              </a:defRPr>
            </a:lvl7pPr>
            <a:lvl8pPr indent="-317500" lvl="7" marL="365760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sz="1600">
                <a:solidFill>
                  <a:schemeClr val="lt1"/>
                </a:solidFill>
              </a:defRPr>
            </a:lvl8pPr>
            <a:lvl9pPr indent="-317500" lvl="8" marL="411480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774831" y="6312408"/>
            <a:ext cx="4642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showMasterSp="0" type="vertTx">
  <p:cSld name="VERTICAL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sz="360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11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400">
                <a:solidFill>
                  <a:schemeClr val="lt2"/>
                </a:solidFill>
              </a:defRPr>
            </a:lvl1pPr>
            <a:lvl2pPr indent="-317500" lvl="1" marL="91440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</a:defRPr>
            </a:lvl2pPr>
            <a:lvl3pPr indent="-317500" lvl="2" marL="13716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000">
                <a:solidFill>
                  <a:schemeClr val="lt2"/>
                </a:solidFill>
              </a:defRPr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  <a:defRPr sz="1600">
                <a:solidFill>
                  <a:schemeClr val="lt2"/>
                </a:solidFill>
              </a:defRPr>
            </a:lvl5pPr>
            <a:lvl6pPr indent="-317500" lvl="5" marL="274320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●"/>
              <a:defRPr sz="1600">
                <a:solidFill>
                  <a:schemeClr val="lt1"/>
                </a:solidFill>
              </a:defRPr>
            </a:lvl6pPr>
            <a:lvl7pPr indent="-317500" lvl="6" marL="320040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  <a:defRPr sz="1600">
                <a:solidFill>
                  <a:schemeClr val="lt1"/>
                </a:solidFill>
              </a:defRPr>
            </a:lvl7pPr>
            <a:lvl8pPr indent="-317500" lvl="7" marL="365760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sz="1600">
                <a:solidFill>
                  <a:schemeClr val="lt1"/>
                </a:solidFill>
              </a:defRPr>
            </a:lvl8pPr>
            <a:lvl9pPr indent="-317500" lvl="8" marL="411480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11"/>
          <p:cNvSpPr txBox="1"/>
          <p:nvPr>
            <p:ph idx="10" type="dt"/>
          </p:nvPr>
        </p:nvSpPr>
        <p:spPr>
          <a:xfrm>
            <a:off x="609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11"/>
          <p:cNvSpPr txBox="1"/>
          <p:nvPr>
            <p:ph idx="11" type="ftr"/>
          </p:nvPr>
        </p:nvSpPr>
        <p:spPr>
          <a:xfrm>
            <a:off x="3774831" y="6312408"/>
            <a:ext cx="4642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11"/>
          <p:cNvSpPr txBox="1"/>
          <p:nvPr>
            <p:ph idx="12" type="sldNum"/>
          </p:nvPr>
        </p:nvSpPr>
        <p:spPr>
          <a:xfrm>
            <a:off x="8737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showMasterSp="0" type="vertTitleAndTx">
  <p:cSld name="VERTICAL_TITLE_AND_VERTICAL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sz="360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12"/>
          <p:cNvSpPr txBox="1"/>
          <p:nvPr>
            <p:ph idx="1" type="body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400">
                <a:solidFill>
                  <a:schemeClr val="lt2"/>
                </a:solidFill>
              </a:defRPr>
            </a:lvl1pPr>
            <a:lvl2pPr indent="-317500" lvl="1" marL="91440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1400"/>
              <a:buFont typeface="Arial"/>
              <a:buChar char="●"/>
              <a:defRPr sz="2000">
                <a:solidFill>
                  <a:schemeClr val="lt1"/>
                </a:solidFill>
              </a:defRPr>
            </a:lvl2pPr>
            <a:lvl3pPr indent="-317500" lvl="2" marL="13716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000">
                <a:solidFill>
                  <a:schemeClr val="lt2"/>
                </a:solidFill>
              </a:defRPr>
            </a:lvl3pPr>
            <a:lvl4pPr indent="-317500" lvl="3" marL="18288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  <a:defRPr sz="1600">
                <a:solidFill>
                  <a:schemeClr val="lt2"/>
                </a:solidFill>
              </a:defRPr>
            </a:lvl5pPr>
            <a:lvl6pPr indent="-317500" lvl="5" marL="274320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●"/>
              <a:defRPr sz="1600">
                <a:solidFill>
                  <a:schemeClr val="lt1"/>
                </a:solidFill>
              </a:defRPr>
            </a:lvl6pPr>
            <a:lvl7pPr indent="-317500" lvl="6" marL="320040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  <a:defRPr sz="1600">
                <a:solidFill>
                  <a:schemeClr val="lt1"/>
                </a:solidFill>
              </a:defRPr>
            </a:lvl7pPr>
            <a:lvl8pPr indent="-317500" lvl="7" marL="365760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sz="1600">
                <a:solidFill>
                  <a:schemeClr val="lt1"/>
                </a:solidFill>
              </a:defRPr>
            </a:lvl8pPr>
            <a:lvl9pPr indent="-317500" lvl="8" marL="411480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12"/>
          <p:cNvSpPr txBox="1"/>
          <p:nvPr>
            <p:ph idx="10" type="dt"/>
          </p:nvPr>
        </p:nvSpPr>
        <p:spPr>
          <a:xfrm>
            <a:off x="609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11" type="ftr"/>
          </p:nvPr>
        </p:nvSpPr>
        <p:spPr>
          <a:xfrm>
            <a:off x="3774831" y="6312408"/>
            <a:ext cx="4642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12" type="sldNum"/>
          </p:nvPr>
        </p:nvSpPr>
        <p:spPr>
          <a:xfrm>
            <a:off x="8737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0" y="-30477"/>
            <a:ext cx="12090399" cy="6889273"/>
            <a:chOff x="0" y="-30477"/>
            <a:chExt cx="9067799" cy="6889273"/>
          </a:xfrm>
        </p:grpSpPr>
        <p:cxnSp>
          <p:nvCxnSpPr>
            <p:cNvPr id="20" name="Google Shape;20;p3"/>
            <p:cNvCxnSpPr/>
            <p:nvPr/>
          </p:nvCxnSpPr>
          <p:spPr>
            <a:xfrm flipH="1" rot="-5400000">
              <a:off x="-1447800" y="3352800"/>
              <a:ext cx="685800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 flipH="1" rot="-5400000">
              <a:off x="-1638300" y="3238500"/>
              <a:ext cx="68580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3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3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3"/>
            <p:cNvCxnSpPr/>
            <p:nvPr/>
          </p:nvCxnSpPr>
          <p:spPr>
            <a:xfrm flipH="1" rot="-5400000">
              <a:off x="-3314700" y="3314700"/>
              <a:ext cx="6858000" cy="228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"/>
            <p:cNvCxnSpPr/>
            <p:nvPr/>
          </p:nvCxnSpPr>
          <p:spPr>
            <a:xfrm flipH="1" rot="-5400000">
              <a:off x="-1371600" y="2971800"/>
              <a:ext cx="6858000" cy="9144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3"/>
            <p:cNvCxnSpPr/>
            <p:nvPr/>
          </p:nvCxnSpPr>
          <p:spPr>
            <a:xfrm flipH="1" rot="-5400000">
              <a:off x="-2819400" y="3200400"/>
              <a:ext cx="685800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8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3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 flipH="1" rot="-5400000">
              <a:off x="-2133600" y="3200400"/>
              <a:ext cx="6858000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27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 flipH="1" rot="-5400000">
              <a:off x="-3124200" y="3276600"/>
              <a:ext cx="6858000" cy="3047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 flipH="1" rot="-5400000">
              <a:off x="-1828799" y="3352799"/>
              <a:ext cx="6858000" cy="15240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 flipH="1" rot="-5400000">
              <a:off x="-2819400" y="3352800"/>
              <a:ext cx="685800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 flipH="1" rot="-5400000">
              <a:off x="-2438400" y="3124200"/>
              <a:ext cx="6858000" cy="609599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3843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 rot="5400000">
              <a:off x="-914400" y="3276600"/>
              <a:ext cx="6858000" cy="3047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 rot="5400000">
              <a:off x="-1855470" y="3227070"/>
              <a:ext cx="6858000" cy="403859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 flipH="1" rot="-5400000">
              <a:off x="-2643187" y="3252788"/>
              <a:ext cx="6858000" cy="352425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3"/>
            <p:cNvCxnSpPr/>
            <p:nvPr/>
          </p:nvCxnSpPr>
          <p:spPr>
            <a:xfrm flipH="1" rot="-5400000">
              <a:off x="-1954530" y="3326130"/>
              <a:ext cx="6858000" cy="205740"/>
            </a:xfrm>
            <a:prstGeom prst="straightConnector1">
              <a:avLst/>
            </a:prstGeom>
            <a:noFill/>
            <a:ln cap="flat" cmpd="sng" w="50800">
              <a:solidFill>
                <a:schemeClr val="accent1">
                  <a:alpha val="2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3"/>
            <p:cNvCxnSpPr/>
            <p:nvPr/>
          </p:nvCxnSpPr>
          <p:spPr>
            <a:xfrm flipH="1" rot="-5400000">
              <a:off x="-2362200" y="3352800"/>
              <a:ext cx="685800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3"/>
            <p:cNvCxnSpPr/>
            <p:nvPr/>
          </p:nvCxnSpPr>
          <p:spPr>
            <a:xfrm flipH="1" rot="-5400000">
              <a:off x="-2133600" y="3352800"/>
              <a:ext cx="685800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3"/>
            <p:cNvCxnSpPr/>
            <p:nvPr/>
          </p:nvCxnSpPr>
          <p:spPr>
            <a:xfrm flipH="1" rot="-5400000">
              <a:off x="1066799" y="3352800"/>
              <a:ext cx="685800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3"/>
            <p:cNvCxnSpPr/>
            <p:nvPr/>
          </p:nvCxnSpPr>
          <p:spPr>
            <a:xfrm flipH="1" rot="-5400000">
              <a:off x="876299" y="3238500"/>
              <a:ext cx="68580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3"/>
            <p:cNvCxnSpPr/>
            <p:nvPr/>
          </p:nvCxnSpPr>
          <p:spPr>
            <a:xfrm rot="5400000">
              <a:off x="1028699" y="3238500"/>
              <a:ext cx="6858000" cy="381000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352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3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3"/>
            <p:cNvCxnSpPr/>
            <p:nvPr/>
          </p:nvCxnSpPr>
          <p:spPr>
            <a:xfrm flipH="1" rot="-5400000">
              <a:off x="-800100" y="3314700"/>
              <a:ext cx="6858000" cy="228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3"/>
            <p:cNvCxnSpPr/>
            <p:nvPr/>
          </p:nvCxnSpPr>
          <p:spPr>
            <a:xfrm rot="5400000">
              <a:off x="-152399" y="3429000"/>
              <a:ext cx="6858000" cy="1587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3"/>
            <p:cNvCxnSpPr/>
            <p:nvPr/>
          </p:nvCxnSpPr>
          <p:spPr>
            <a:xfrm flipH="1" rot="-5400000">
              <a:off x="-304800" y="3200400"/>
              <a:ext cx="6858000" cy="457200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352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3"/>
            <p:cNvCxnSpPr/>
            <p:nvPr/>
          </p:nvCxnSpPr>
          <p:spPr>
            <a:xfrm rot="5400000">
              <a:off x="-190498" y="3238500"/>
              <a:ext cx="6858000" cy="381000"/>
            </a:xfrm>
            <a:prstGeom prst="straightConnector1">
              <a:avLst/>
            </a:prstGeom>
            <a:noFill/>
            <a:ln cap="flat" cmpd="sng" w="50800">
              <a:solidFill>
                <a:schemeClr val="accent1">
                  <a:alpha val="2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3"/>
            <p:cNvCxnSpPr/>
            <p:nvPr/>
          </p:nvCxnSpPr>
          <p:spPr>
            <a:xfrm flipH="1" rot="-5400000">
              <a:off x="380999" y="3200400"/>
              <a:ext cx="6858000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27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3"/>
            <p:cNvCxnSpPr/>
            <p:nvPr/>
          </p:nvCxnSpPr>
          <p:spPr>
            <a:xfrm flipH="1" rot="-5400000">
              <a:off x="-609600" y="3276600"/>
              <a:ext cx="6858000" cy="3047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3"/>
            <p:cNvCxnSpPr/>
            <p:nvPr/>
          </p:nvCxnSpPr>
          <p:spPr>
            <a:xfrm flipH="1" rot="-5400000">
              <a:off x="685800" y="3352799"/>
              <a:ext cx="6858000" cy="152401"/>
            </a:xfrm>
            <a:prstGeom prst="straightConnector1">
              <a:avLst/>
            </a:prstGeom>
            <a:noFill/>
            <a:ln cap="flat" cmpd="sng" w="50800">
              <a:solidFill>
                <a:schemeClr val="accent1">
                  <a:alpha val="2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3"/>
            <p:cNvCxnSpPr/>
            <p:nvPr/>
          </p:nvCxnSpPr>
          <p:spPr>
            <a:xfrm flipH="1" rot="-5400000">
              <a:off x="-304800" y="3352800"/>
              <a:ext cx="685800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3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3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3843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3"/>
            <p:cNvCxnSpPr/>
            <p:nvPr/>
          </p:nvCxnSpPr>
          <p:spPr>
            <a:xfrm rot="5400000">
              <a:off x="1600199" y="3352800"/>
              <a:ext cx="685800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3"/>
            <p:cNvCxnSpPr/>
            <p:nvPr/>
          </p:nvCxnSpPr>
          <p:spPr>
            <a:xfrm rot="5400000">
              <a:off x="659130" y="3227070"/>
              <a:ext cx="6858000" cy="403859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3"/>
            <p:cNvCxnSpPr/>
            <p:nvPr/>
          </p:nvCxnSpPr>
          <p:spPr>
            <a:xfrm flipH="1" rot="-5400000">
              <a:off x="-128586" y="3252788"/>
              <a:ext cx="6858000" cy="352425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3"/>
            <p:cNvCxnSpPr/>
            <p:nvPr/>
          </p:nvCxnSpPr>
          <p:spPr>
            <a:xfrm flipH="1" rot="-5400000">
              <a:off x="560069" y="3326130"/>
              <a:ext cx="6858000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3"/>
            <p:cNvCxnSpPr/>
            <p:nvPr/>
          </p:nvCxnSpPr>
          <p:spPr>
            <a:xfrm flipH="1" rot="-5400000">
              <a:off x="152399" y="3352800"/>
              <a:ext cx="685800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3"/>
            <p:cNvCxnSpPr/>
            <p:nvPr/>
          </p:nvCxnSpPr>
          <p:spPr>
            <a:xfrm flipH="1" rot="-5400000">
              <a:off x="380999" y="3352800"/>
              <a:ext cx="685800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3"/>
            <p:cNvCxnSpPr/>
            <p:nvPr/>
          </p:nvCxnSpPr>
          <p:spPr>
            <a:xfrm flipH="1" rot="-5400000">
              <a:off x="2743199" y="3352801"/>
              <a:ext cx="6858000" cy="152399"/>
            </a:xfrm>
            <a:prstGeom prst="straightConnector1">
              <a:avLst/>
            </a:prstGeom>
            <a:noFill/>
            <a:ln cap="flat" cmpd="sng" w="50800">
              <a:solidFill>
                <a:schemeClr val="accent1">
                  <a:alpha val="2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3"/>
            <p:cNvCxnSpPr/>
            <p:nvPr/>
          </p:nvCxnSpPr>
          <p:spPr>
            <a:xfrm flipH="1" rot="-5400000">
              <a:off x="2095501" y="3238501"/>
              <a:ext cx="68580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3"/>
            <p:cNvCxnSpPr/>
            <p:nvPr/>
          </p:nvCxnSpPr>
          <p:spPr>
            <a:xfrm rot="5400000">
              <a:off x="2705099" y="3238501"/>
              <a:ext cx="68580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3"/>
            <p:cNvCxnSpPr/>
            <p:nvPr/>
          </p:nvCxnSpPr>
          <p:spPr>
            <a:xfrm rot="5400000">
              <a:off x="1828800" y="3276600"/>
              <a:ext cx="6857999" cy="304799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3"/>
            <p:cNvCxnSpPr/>
            <p:nvPr/>
          </p:nvCxnSpPr>
          <p:spPr>
            <a:xfrm flipH="1" rot="-5400000">
              <a:off x="1066799" y="3200402"/>
              <a:ext cx="6858000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27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3"/>
            <p:cNvCxnSpPr/>
            <p:nvPr/>
          </p:nvCxnSpPr>
          <p:spPr>
            <a:xfrm flipH="1" rot="-5400000">
              <a:off x="2362200" y="3352800"/>
              <a:ext cx="6858000" cy="15240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3"/>
            <p:cNvCxnSpPr/>
            <p:nvPr/>
          </p:nvCxnSpPr>
          <p:spPr>
            <a:xfrm rot="5400000">
              <a:off x="2646044" y="2722246"/>
              <a:ext cx="6858000" cy="141351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5529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3"/>
            <p:cNvCxnSpPr/>
            <p:nvPr/>
          </p:nvCxnSpPr>
          <p:spPr>
            <a:xfrm rot="5400000">
              <a:off x="3048951" y="3277553"/>
              <a:ext cx="6858000" cy="30289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3"/>
            <p:cNvCxnSpPr/>
            <p:nvPr/>
          </p:nvCxnSpPr>
          <p:spPr>
            <a:xfrm rot="5400000">
              <a:off x="2895599" y="3276601"/>
              <a:ext cx="6858000" cy="3047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3"/>
            <p:cNvCxnSpPr/>
            <p:nvPr/>
          </p:nvCxnSpPr>
          <p:spPr>
            <a:xfrm rot="5400000">
              <a:off x="2388869" y="3227071"/>
              <a:ext cx="6858000" cy="403859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3"/>
            <p:cNvCxnSpPr/>
            <p:nvPr/>
          </p:nvCxnSpPr>
          <p:spPr>
            <a:xfrm flipH="1" rot="-5400000">
              <a:off x="2236469" y="3326131"/>
              <a:ext cx="6858000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 flipH="1" rot="-5400000">
              <a:off x="1752599" y="3352801"/>
              <a:ext cx="685800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 flipH="1" rot="-5400000">
              <a:off x="1981199" y="3352800"/>
              <a:ext cx="685800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 rot="5400000">
              <a:off x="3467099" y="3314701"/>
              <a:ext cx="6858000" cy="2286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 flipH="1" rot="-5400000">
              <a:off x="3467099" y="3314701"/>
              <a:ext cx="6858000" cy="228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 rot="5400000">
              <a:off x="4038599" y="3429001"/>
              <a:ext cx="6858000" cy="1587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 flipH="1" rot="-5400000">
              <a:off x="3886199" y="3200401"/>
              <a:ext cx="685800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8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 rot="5400000">
              <a:off x="4000500" y="3238501"/>
              <a:ext cx="6858000" cy="3810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 flipH="1" rot="-5400000">
              <a:off x="4572000" y="3200401"/>
              <a:ext cx="6858000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27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 flipH="1" rot="-5400000">
              <a:off x="3733799" y="3352800"/>
              <a:ext cx="685800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 rot="5400000">
              <a:off x="3619499" y="3314700"/>
              <a:ext cx="6858000" cy="228600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 flipH="1" rot="-5400000">
              <a:off x="4214813" y="3252788"/>
              <a:ext cx="6858000" cy="352425"/>
            </a:xfrm>
            <a:prstGeom prst="straightConnector1">
              <a:avLst/>
            </a:prstGeom>
            <a:noFill/>
            <a:ln cap="flat" cmpd="sng" w="15875">
              <a:solidFill>
                <a:schemeClr val="accent1">
                  <a:alpha val="71372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 flipH="1" rot="-5400000">
              <a:off x="4751069" y="3326131"/>
              <a:ext cx="6858000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 flipH="1" rot="-5400000">
              <a:off x="4343399" y="3352801"/>
              <a:ext cx="685800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 flipH="1" rot="-5400000">
              <a:off x="4571999" y="3352801"/>
              <a:ext cx="685800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 flipH="1" rot="-5400000">
              <a:off x="5257799" y="3352802"/>
              <a:ext cx="685800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 flipH="1" rot="-5400000">
              <a:off x="5067299" y="3238502"/>
              <a:ext cx="68580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 rot="5400000">
              <a:off x="5219699" y="3238502"/>
              <a:ext cx="6858000" cy="381000"/>
            </a:xfrm>
            <a:prstGeom prst="straightConnector1">
              <a:avLst/>
            </a:prstGeom>
            <a:noFill/>
            <a:ln cap="flat" cmpd="sng" w="50800">
              <a:solidFill>
                <a:schemeClr val="accent1">
                  <a:alpha val="2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 flipH="1" rot="-5400000">
              <a:off x="4876801" y="3352801"/>
              <a:ext cx="6858000" cy="15240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 rot="5400000">
              <a:off x="5527993" y="3318196"/>
              <a:ext cx="6888479" cy="191133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 rot="5400000">
              <a:off x="4850130" y="3227072"/>
              <a:ext cx="6858000" cy="403859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352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 flipH="1" rot="-5400000">
              <a:off x="4751069" y="3326132"/>
              <a:ext cx="6858000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 rot="5400000">
              <a:off x="5562598" y="3429001"/>
              <a:ext cx="6858002" cy="1587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 rot="5400000">
              <a:off x="2552699" y="3390900"/>
              <a:ext cx="6858000" cy="76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27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 flipH="1" rot="-5400000">
              <a:off x="3047999" y="3352800"/>
              <a:ext cx="6858000" cy="152399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352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 flipH="1" rot="-5400000">
              <a:off x="3238499" y="3238500"/>
              <a:ext cx="6858000" cy="381000"/>
            </a:xfrm>
            <a:prstGeom prst="straightConnector1">
              <a:avLst/>
            </a:prstGeom>
            <a:noFill/>
            <a:ln cap="flat" cmpd="sng" w="19050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 rot="5400000">
              <a:off x="2133599" y="3276600"/>
              <a:ext cx="6858000" cy="304799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352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 flipH="1" rot="-5400000">
              <a:off x="3148012" y="3252789"/>
              <a:ext cx="6858000" cy="352425"/>
            </a:xfrm>
            <a:prstGeom prst="straightConnector1">
              <a:avLst/>
            </a:prstGeom>
            <a:noFill/>
            <a:ln cap="flat" cmpd="sng" w="15875">
              <a:solidFill>
                <a:schemeClr val="accent1">
                  <a:alpha val="71372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 rot="5400000">
              <a:off x="3771899" y="3238500"/>
              <a:ext cx="68580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 rot="5400000">
              <a:off x="4229099" y="2933700"/>
              <a:ext cx="6858000" cy="990599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 flipH="1" rot="-5400000">
              <a:off x="1371599" y="3200403"/>
              <a:ext cx="6858000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27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3" name="Google Shape;103;p3"/>
          <p:cNvSpPr txBox="1"/>
          <p:nvPr>
            <p:ph idx="10" type="dt"/>
          </p:nvPr>
        </p:nvSpPr>
        <p:spPr>
          <a:xfrm>
            <a:off x="609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"/>
          <p:cNvSpPr txBox="1"/>
          <p:nvPr>
            <p:ph idx="11" type="ftr"/>
          </p:nvPr>
        </p:nvSpPr>
        <p:spPr>
          <a:xfrm>
            <a:off x="3774831" y="6312408"/>
            <a:ext cx="4642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737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0" y="1905001"/>
            <a:ext cx="6604000" cy="3124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3"/>
          <p:cNvGrpSpPr/>
          <p:nvPr/>
        </p:nvGrpSpPr>
        <p:grpSpPr>
          <a:xfrm>
            <a:off x="0" y="2057401"/>
            <a:ext cx="6401857" cy="2820987"/>
            <a:chOff x="0" y="2057400"/>
            <a:chExt cx="4801393" cy="2820987"/>
          </a:xfrm>
        </p:grpSpPr>
        <p:cxnSp>
          <p:nvCxnSpPr>
            <p:cNvPr id="108" name="Google Shape;108;p3"/>
            <p:cNvCxnSpPr/>
            <p:nvPr/>
          </p:nvCxnSpPr>
          <p:spPr>
            <a:xfrm>
              <a:off x="0" y="2057400"/>
              <a:ext cx="4800600" cy="1587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0" y="4876800"/>
              <a:ext cx="4800600" cy="1587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 rot="5400000">
              <a:off x="3391694" y="3467099"/>
              <a:ext cx="2818605" cy="793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1" name="Google Shape;111;p3"/>
          <p:cNvSpPr txBox="1"/>
          <p:nvPr>
            <p:ph type="ctrTitle"/>
          </p:nvPr>
        </p:nvSpPr>
        <p:spPr>
          <a:xfrm>
            <a:off x="304801" y="2130425"/>
            <a:ext cx="5892799" cy="16003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112" name="Google Shape;112;p3"/>
          <p:cNvSpPr txBox="1"/>
          <p:nvPr>
            <p:ph idx="1" type="subTitle"/>
          </p:nvPr>
        </p:nvSpPr>
        <p:spPr>
          <a:xfrm>
            <a:off x="304801" y="3733801"/>
            <a:ext cx="58927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showMasterSp="0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4"/>
          <p:cNvGrpSpPr/>
          <p:nvPr/>
        </p:nvGrpSpPr>
        <p:grpSpPr>
          <a:xfrm>
            <a:off x="2" y="-30479"/>
            <a:ext cx="12090398" cy="4846321"/>
            <a:chOff x="1" y="-30477"/>
            <a:chExt cx="9067798" cy="4526278"/>
          </a:xfrm>
        </p:grpSpPr>
        <p:cxnSp>
          <p:nvCxnSpPr>
            <p:cNvPr id="115" name="Google Shape;115;p4"/>
            <p:cNvCxnSpPr/>
            <p:nvPr/>
          </p:nvCxnSpPr>
          <p:spPr>
            <a:xfrm flipH="1" rot="-5400000">
              <a:off x="-271664" y="2166211"/>
              <a:ext cx="450573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4"/>
            <p:cNvCxnSpPr/>
            <p:nvPr/>
          </p:nvCxnSpPr>
          <p:spPr>
            <a:xfrm flipH="1" rot="-5400000">
              <a:off x="-462164" y="2051911"/>
              <a:ext cx="450573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4"/>
            <p:cNvCxnSpPr/>
            <p:nvPr/>
          </p:nvCxnSpPr>
          <p:spPr>
            <a:xfrm rot="5400000">
              <a:off x="-309764" y="2051911"/>
              <a:ext cx="450573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4"/>
            <p:cNvCxnSpPr/>
            <p:nvPr/>
          </p:nvCxnSpPr>
          <p:spPr>
            <a:xfrm rot="5400000">
              <a:off x="-2062365" y="2128111"/>
              <a:ext cx="4505730" cy="2286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4"/>
            <p:cNvCxnSpPr/>
            <p:nvPr/>
          </p:nvCxnSpPr>
          <p:spPr>
            <a:xfrm flipH="1" rot="-5400000">
              <a:off x="-2138564" y="2128111"/>
              <a:ext cx="4505730" cy="228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4"/>
            <p:cNvCxnSpPr/>
            <p:nvPr/>
          </p:nvCxnSpPr>
          <p:spPr>
            <a:xfrm flipH="1" rot="-5400000">
              <a:off x="-195464" y="1785211"/>
              <a:ext cx="4505730" cy="9144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 flipH="1" rot="-5400000">
              <a:off x="-1643265" y="2013811"/>
              <a:ext cx="450573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8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4"/>
            <p:cNvCxnSpPr/>
            <p:nvPr/>
          </p:nvCxnSpPr>
          <p:spPr>
            <a:xfrm rot="5400000">
              <a:off x="-1528964" y="2051911"/>
              <a:ext cx="4505730" cy="3810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4"/>
            <p:cNvCxnSpPr/>
            <p:nvPr/>
          </p:nvCxnSpPr>
          <p:spPr>
            <a:xfrm flipH="1" rot="-5400000">
              <a:off x="-957465" y="2013811"/>
              <a:ext cx="4505730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27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4"/>
            <p:cNvCxnSpPr/>
            <p:nvPr/>
          </p:nvCxnSpPr>
          <p:spPr>
            <a:xfrm flipH="1" rot="-5400000">
              <a:off x="-1948064" y="2090011"/>
              <a:ext cx="4505730" cy="3047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4"/>
            <p:cNvCxnSpPr/>
            <p:nvPr/>
          </p:nvCxnSpPr>
          <p:spPr>
            <a:xfrm flipH="1" rot="-5400000">
              <a:off x="-652664" y="2166210"/>
              <a:ext cx="4505730" cy="152401"/>
            </a:xfrm>
            <a:prstGeom prst="straightConnector1">
              <a:avLst/>
            </a:prstGeom>
            <a:noFill/>
            <a:ln cap="flat" cmpd="sng" w="57150">
              <a:solidFill>
                <a:schemeClr val="accent1">
                  <a:alpha val="2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4"/>
            <p:cNvCxnSpPr/>
            <p:nvPr/>
          </p:nvCxnSpPr>
          <p:spPr>
            <a:xfrm flipH="1" rot="-5400000">
              <a:off x="-1643265" y="2166211"/>
              <a:ext cx="450573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4"/>
            <p:cNvCxnSpPr/>
            <p:nvPr/>
          </p:nvCxnSpPr>
          <p:spPr>
            <a:xfrm flipH="1" rot="-5400000">
              <a:off x="-1790700" y="2019300"/>
              <a:ext cx="4495800" cy="457200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4"/>
            <p:cNvCxnSpPr/>
            <p:nvPr/>
          </p:nvCxnSpPr>
          <p:spPr>
            <a:xfrm rot="5400000">
              <a:off x="-555509" y="1535656"/>
              <a:ext cx="4505730" cy="141351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3843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4"/>
            <p:cNvCxnSpPr/>
            <p:nvPr/>
          </p:nvCxnSpPr>
          <p:spPr>
            <a:xfrm rot="5400000">
              <a:off x="34087" y="2090963"/>
              <a:ext cx="4505730" cy="30289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 rot="5400000">
              <a:off x="261735" y="2090011"/>
              <a:ext cx="4505730" cy="3047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 rot="5400000">
              <a:off x="-679334" y="2040481"/>
              <a:ext cx="4505730" cy="403859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 flipH="1" rot="-5400000">
              <a:off x="-1467052" y="2066199"/>
              <a:ext cx="4505730" cy="352425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 flipH="1" rot="-5400000">
              <a:off x="-778395" y="2139541"/>
              <a:ext cx="4505730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 flipH="1" rot="-5400000">
              <a:off x="-1186065" y="2166211"/>
              <a:ext cx="450573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 flipH="1" rot="-5400000">
              <a:off x="-957465" y="2166211"/>
              <a:ext cx="450573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 flipH="1" rot="-5400000">
              <a:off x="2242934" y="2166211"/>
              <a:ext cx="450573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 flipH="1" rot="-5400000">
              <a:off x="2052434" y="2051911"/>
              <a:ext cx="450573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 rot="5400000">
              <a:off x="2204834" y="2051911"/>
              <a:ext cx="4505730" cy="381000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352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 rot="5400000">
              <a:off x="452235" y="2128111"/>
              <a:ext cx="4505730" cy="2286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 flipH="1" rot="-5400000">
              <a:off x="376035" y="2128111"/>
              <a:ext cx="4505730" cy="228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 rot="5400000">
              <a:off x="1023735" y="2242138"/>
              <a:ext cx="4505730" cy="1587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 flipH="1" rot="-5400000">
              <a:off x="871335" y="2013811"/>
              <a:ext cx="4505730" cy="457200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352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 rot="5400000">
              <a:off x="985636" y="2051911"/>
              <a:ext cx="4505730" cy="3810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 flipH="1" rot="-5400000">
              <a:off x="1557135" y="2013811"/>
              <a:ext cx="4505730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27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 flipH="1" rot="-5400000">
              <a:off x="566535" y="2090011"/>
              <a:ext cx="4505730" cy="3047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4"/>
            <p:cNvCxnSpPr/>
            <p:nvPr/>
          </p:nvCxnSpPr>
          <p:spPr>
            <a:xfrm flipH="1" rot="-5400000">
              <a:off x="1861936" y="2166210"/>
              <a:ext cx="4505730" cy="15240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4"/>
            <p:cNvCxnSpPr/>
            <p:nvPr/>
          </p:nvCxnSpPr>
          <p:spPr>
            <a:xfrm flipH="1" rot="-5400000">
              <a:off x="871335" y="2166211"/>
              <a:ext cx="450573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4"/>
            <p:cNvCxnSpPr/>
            <p:nvPr/>
          </p:nvCxnSpPr>
          <p:spPr>
            <a:xfrm rot="5400000">
              <a:off x="147435" y="2128111"/>
              <a:ext cx="4505730" cy="228600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4"/>
            <p:cNvCxnSpPr/>
            <p:nvPr/>
          </p:nvCxnSpPr>
          <p:spPr>
            <a:xfrm rot="5400000">
              <a:off x="1959090" y="1535656"/>
              <a:ext cx="4505730" cy="141351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3843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 rot="5400000">
              <a:off x="2548687" y="2090963"/>
              <a:ext cx="4505730" cy="30289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 rot="5400000">
              <a:off x="2776334" y="2166211"/>
              <a:ext cx="450573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 rot="5400000">
              <a:off x="1835265" y="2040481"/>
              <a:ext cx="4505730" cy="403859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 flipH="1" rot="-5400000">
              <a:off x="1047547" y="2066199"/>
              <a:ext cx="4505730" cy="352425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 flipH="1" rot="-5400000">
              <a:off x="1736204" y="2139541"/>
              <a:ext cx="4505730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 flipH="1" rot="-5400000">
              <a:off x="1328534" y="2166211"/>
              <a:ext cx="450573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 flipH="1" rot="-5400000">
              <a:off x="1557134" y="2166211"/>
              <a:ext cx="450573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 flipH="1" rot="-5400000">
              <a:off x="3919334" y="2166211"/>
              <a:ext cx="4505730" cy="152399"/>
            </a:xfrm>
            <a:prstGeom prst="straightConnector1">
              <a:avLst/>
            </a:prstGeom>
            <a:noFill/>
            <a:ln cap="flat" cmpd="sng" w="57150">
              <a:solidFill>
                <a:schemeClr val="accent1">
                  <a:alpha val="2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 flipH="1" rot="-5400000">
              <a:off x="3271636" y="2051911"/>
              <a:ext cx="450573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 rot="5400000">
              <a:off x="3881234" y="2051911"/>
              <a:ext cx="450573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 rot="5400000">
              <a:off x="3004936" y="2090011"/>
              <a:ext cx="4505729" cy="304799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 flipH="1" rot="-5400000">
              <a:off x="2242935" y="2013812"/>
              <a:ext cx="4505730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27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 flipH="1" rot="-5400000">
              <a:off x="3538336" y="2166211"/>
              <a:ext cx="4505730" cy="15240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 rot="5400000">
              <a:off x="3822180" y="1535656"/>
              <a:ext cx="4505730" cy="141351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5529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 rot="5400000">
              <a:off x="4225087" y="2090964"/>
              <a:ext cx="4505730" cy="30289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4"/>
            <p:cNvCxnSpPr/>
            <p:nvPr/>
          </p:nvCxnSpPr>
          <p:spPr>
            <a:xfrm rot="5400000">
              <a:off x="4071734" y="2090011"/>
              <a:ext cx="4505730" cy="3047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4"/>
            <p:cNvCxnSpPr/>
            <p:nvPr/>
          </p:nvCxnSpPr>
          <p:spPr>
            <a:xfrm rot="5400000">
              <a:off x="3565004" y="2040481"/>
              <a:ext cx="4505730" cy="403859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4"/>
            <p:cNvCxnSpPr/>
            <p:nvPr/>
          </p:nvCxnSpPr>
          <p:spPr>
            <a:xfrm flipH="1" rot="-5400000">
              <a:off x="3412604" y="2139541"/>
              <a:ext cx="4505730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4"/>
            <p:cNvCxnSpPr/>
            <p:nvPr/>
          </p:nvCxnSpPr>
          <p:spPr>
            <a:xfrm flipH="1" rot="-5400000">
              <a:off x="2928734" y="2166211"/>
              <a:ext cx="4505730" cy="152399"/>
            </a:xfrm>
            <a:prstGeom prst="straightConnector1">
              <a:avLst/>
            </a:prstGeom>
            <a:noFill/>
            <a:ln cap="flat" cmpd="sng" w="57150">
              <a:solidFill>
                <a:schemeClr val="accent1">
                  <a:alpha val="2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4"/>
            <p:cNvCxnSpPr/>
            <p:nvPr/>
          </p:nvCxnSpPr>
          <p:spPr>
            <a:xfrm flipH="1" rot="-5400000">
              <a:off x="3081134" y="2166211"/>
              <a:ext cx="450573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 rot="5400000">
              <a:off x="4643235" y="2128111"/>
              <a:ext cx="4505730" cy="22860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4"/>
            <p:cNvCxnSpPr/>
            <p:nvPr/>
          </p:nvCxnSpPr>
          <p:spPr>
            <a:xfrm flipH="1" rot="-5400000">
              <a:off x="4643233" y="2128111"/>
              <a:ext cx="4505730" cy="228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 rot="5400000">
              <a:off x="5214735" y="2242139"/>
              <a:ext cx="4505730" cy="1587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 flipH="1" rot="-5400000">
              <a:off x="5062335" y="2013811"/>
              <a:ext cx="450573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8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4"/>
            <p:cNvCxnSpPr/>
            <p:nvPr/>
          </p:nvCxnSpPr>
          <p:spPr>
            <a:xfrm rot="5400000">
              <a:off x="5176636" y="2051911"/>
              <a:ext cx="4505730" cy="3810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4"/>
            <p:cNvCxnSpPr/>
            <p:nvPr/>
          </p:nvCxnSpPr>
          <p:spPr>
            <a:xfrm flipH="1" rot="-5400000">
              <a:off x="5748134" y="2013812"/>
              <a:ext cx="4505730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27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 flipH="1" rot="-5400000">
              <a:off x="4909935" y="2166211"/>
              <a:ext cx="450573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4"/>
            <p:cNvCxnSpPr/>
            <p:nvPr/>
          </p:nvCxnSpPr>
          <p:spPr>
            <a:xfrm rot="5400000">
              <a:off x="4795635" y="2128111"/>
              <a:ext cx="4505730" cy="228600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4"/>
            <p:cNvCxnSpPr/>
            <p:nvPr/>
          </p:nvCxnSpPr>
          <p:spPr>
            <a:xfrm flipH="1" rot="-5400000">
              <a:off x="5390947" y="2066199"/>
              <a:ext cx="4505730" cy="352425"/>
            </a:xfrm>
            <a:prstGeom prst="straightConnector1">
              <a:avLst/>
            </a:prstGeom>
            <a:noFill/>
            <a:ln cap="flat" cmpd="sng" w="15875">
              <a:solidFill>
                <a:schemeClr val="accent1">
                  <a:alpha val="71372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4"/>
            <p:cNvCxnSpPr/>
            <p:nvPr/>
          </p:nvCxnSpPr>
          <p:spPr>
            <a:xfrm flipH="1" rot="-5400000">
              <a:off x="5927205" y="2139541"/>
              <a:ext cx="4505730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4"/>
            <p:cNvCxnSpPr/>
            <p:nvPr/>
          </p:nvCxnSpPr>
          <p:spPr>
            <a:xfrm flipH="1" rot="-5400000">
              <a:off x="5519535" y="2166211"/>
              <a:ext cx="450573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4"/>
            <p:cNvCxnSpPr/>
            <p:nvPr/>
          </p:nvCxnSpPr>
          <p:spPr>
            <a:xfrm flipH="1" rot="-5400000">
              <a:off x="5748135" y="2166211"/>
              <a:ext cx="450573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4"/>
            <p:cNvCxnSpPr/>
            <p:nvPr/>
          </p:nvCxnSpPr>
          <p:spPr>
            <a:xfrm flipH="1" rot="-5400000">
              <a:off x="6433935" y="2166212"/>
              <a:ext cx="4505730" cy="1523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4"/>
            <p:cNvCxnSpPr/>
            <p:nvPr/>
          </p:nvCxnSpPr>
          <p:spPr>
            <a:xfrm flipH="1" rot="-5400000">
              <a:off x="6243435" y="2051912"/>
              <a:ext cx="450573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4"/>
            <p:cNvCxnSpPr/>
            <p:nvPr/>
          </p:nvCxnSpPr>
          <p:spPr>
            <a:xfrm rot="5400000">
              <a:off x="6395835" y="2051912"/>
              <a:ext cx="450573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4"/>
            <p:cNvCxnSpPr/>
            <p:nvPr/>
          </p:nvCxnSpPr>
          <p:spPr>
            <a:xfrm flipH="1" rot="-5400000">
              <a:off x="6052935" y="2166211"/>
              <a:ext cx="4505730" cy="15240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4"/>
            <p:cNvCxnSpPr/>
            <p:nvPr/>
          </p:nvCxnSpPr>
          <p:spPr>
            <a:xfrm rot="5400000">
              <a:off x="6709356" y="2136833"/>
              <a:ext cx="4525754" cy="191133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4"/>
            <p:cNvCxnSpPr/>
            <p:nvPr/>
          </p:nvCxnSpPr>
          <p:spPr>
            <a:xfrm rot="5400000">
              <a:off x="6026264" y="2040482"/>
              <a:ext cx="4505730" cy="403859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352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4"/>
            <p:cNvCxnSpPr/>
            <p:nvPr/>
          </p:nvCxnSpPr>
          <p:spPr>
            <a:xfrm flipH="1" rot="-5400000">
              <a:off x="5927205" y="2139542"/>
              <a:ext cx="4505730" cy="20574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4"/>
            <p:cNvCxnSpPr/>
            <p:nvPr/>
          </p:nvCxnSpPr>
          <p:spPr>
            <a:xfrm rot="5400000">
              <a:off x="6738733" y="2242140"/>
              <a:ext cx="4505732" cy="1587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4"/>
            <p:cNvCxnSpPr/>
            <p:nvPr/>
          </p:nvCxnSpPr>
          <p:spPr>
            <a:xfrm rot="5400000">
              <a:off x="3728834" y="2204311"/>
              <a:ext cx="4505730" cy="76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27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4"/>
            <p:cNvCxnSpPr/>
            <p:nvPr/>
          </p:nvCxnSpPr>
          <p:spPr>
            <a:xfrm flipH="1" rot="-5400000">
              <a:off x="4224134" y="2166211"/>
              <a:ext cx="4505730" cy="152399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352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4"/>
            <p:cNvCxnSpPr/>
            <p:nvPr/>
          </p:nvCxnSpPr>
          <p:spPr>
            <a:xfrm flipH="1" rot="-5400000">
              <a:off x="4414634" y="2051911"/>
              <a:ext cx="4505730" cy="381000"/>
            </a:xfrm>
            <a:prstGeom prst="straightConnector1">
              <a:avLst/>
            </a:prstGeom>
            <a:noFill/>
            <a:ln cap="flat" cmpd="sng" w="19050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4"/>
            <p:cNvCxnSpPr/>
            <p:nvPr/>
          </p:nvCxnSpPr>
          <p:spPr>
            <a:xfrm rot="5400000">
              <a:off x="3309734" y="2090011"/>
              <a:ext cx="4505730" cy="304799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352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4"/>
            <p:cNvCxnSpPr/>
            <p:nvPr/>
          </p:nvCxnSpPr>
          <p:spPr>
            <a:xfrm flipH="1" rot="-5400000">
              <a:off x="4324148" y="2066199"/>
              <a:ext cx="4505730" cy="352425"/>
            </a:xfrm>
            <a:prstGeom prst="straightConnector1">
              <a:avLst/>
            </a:prstGeom>
            <a:noFill/>
            <a:ln cap="flat" cmpd="sng" w="15875">
              <a:solidFill>
                <a:schemeClr val="accent1">
                  <a:alpha val="71372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4"/>
            <p:cNvCxnSpPr/>
            <p:nvPr/>
          </p:nvCxnSpPr>
          <p:spPr>
            <a:xfrm rot="5400000">
              <a:off x="4948035" y="2051911"/>
              <a:ext cx="450573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4"/>
            <p:cNvCxnSpPr/>
            <p:nvPr/>
          </p:nvCxnSpPr>
          <p:spPr>
            <a:xfrm rot="5400000">
              <a:off x="5405235" y="1747112"/>
              <a:ext cx="4505730" cy="990599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25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4"/>
            <p:cNvCxnSpPr/>
            <p:nvPr/>
          </p:nvCxnSpPr>
          <p:spPr>
            <a:xfrm flipH="1" rot="-5400000">
              <a:off x="2547735" y="2013813"/>
              <a:ext cx="4505730" cy="457199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27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8" name="Google Shape;198;p4"/>
          <p:cNvSpPr/>
          <p:nvPr/>
        </p:nvSpPr>
        <p:spPr>
          <a:xfrm>
            <a:off x="0" y="4311168"/>
            <a:ext cx="12192000" cy="1904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4"/>
          <p:cNvCxnSpPr/>
          <p:nvPr/>
        </p:nvCxnSpPr>
        <p:spPr>
          <a:xfrm>
            <a:off x="0" y="4387368"/>
            <a:ext cx="12192000" cy="158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4"/>
          <p:cNvCxnSpPr/>
          <p:nvPr/>
        </p:nvCxnSpPr>
        <p:spPr>
          <a:xfrm>
            <a:off x="0" y="6138381"/>
            <a:ext cx="12192000" cy="158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4"/>
          <p:cNvSpPr txBox="1"/>
          <p:nvPr>
            <p:ph idx="1" type="body"/>
          </p:nvPr>
        </p:nvSpPr>
        <p:spPr>
          <a:xfrm>
            <a:off x="609601" y="5621364"/>
            <a:ext cx="11074399" cy="414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2" name="Google Shape;202;p4"/>
          <p:cNvSpPr txBox="1"/>
          <p:nvPr>
            <p:ph type="title"/>
          </p:nvPr>
        </p:nvSpPr>
        <p:spPr>
          <a:xfrm>
            <a:off x="609601" y="4463567"/>
            <a:ext cx="1107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sz="360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4"/>
          <p:cNvSpPr txBox="1"/>
          <p:nvPr>
            <p:ph idx="10" type="dt"/>
          </p:nvPr>
        </p:nvSpPr>
        <p:spPr>
          <a:xfrm>
            <a:off x="609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"/>
          <p:cNvSpPr txBox="1"/>
          <p:nvPr>
            <p:ph idx="11" type="ftr"/>
          </p:nvPr>
        </p:nvSpPr>
        <p:spPr>
          <a:xfrm>
            <a:off x="3774831" y="6312408"/>
            <a:ext cx="4642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"/>
          <p:cNvSpPr txBox="1"/>
          <p:nvPr>
            <p:ph idx="12" type="sldNum"/>
          </p:nvPr>
        </p:nvSpPr>
        <p:spPr>
          <a:xfrm>
            <a:off x="8737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showMasterSp="0" type="twoObj">
  <p:cSld name="TWO_OBJECTS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sz="360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8" name="Google Shape;208;p5"/>
          <p:cNvSpPr txBox="1"/>
          <p:nvPr>
            <p:ph idx="1" type="body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209" name="Google Shape;209;p5"/>
          <p:cNvSpPr txBox="1"/>
          <p:nvPr>
            <p:ph idx="2" type="body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210" name="Google Shape;210;p5"/>
          <p:cNvSpPr txBox="1"/>
          <p:nvPr>
            <p:ph idx="10" type="dt"/>
          </p:nvPr>
        </p:nvSpPr>
        <p:spPr>
          <a:xfrm>
            <a:off x="609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5"/>
          <p:cNvSpPr txBox="1"/>
          <p:nvPr>
            <p:ph idx="11" type="ftr"/>
          </p:nvPr>
        </p:nvSpPr>
        <p:spPr>
          <a:xfrm>
            <a:off x="3774831" y="6312408"/>
            <a:ext cx="4642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5"/>
          <p:cNvSpPr txBox="1"/>
          <p:nvPr>
            <p:ph idx="12" type="sldNum"/>
          </p:nvPr>
        </p:nvSpPr>
        <p:spPr>
          <a:xfrm>
            <a:off x="8737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showMasterSp="0" type="twoTxTwoObj">
  <p:cSld name="TWO_OBJECTS_WITH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5" name="Google Shape;215;p6"/>
          <p:cNvSpPr txBox="1"/>
          <p:nvPr>
            <p:ph idx="1" type="body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216" name="Google Shape;216;p6"/>
          <p:cNvSpPr txBox="1"/>
          <p:nvPr>
            <p:ph idx="2" type="body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217" name="Google Shape;217;p6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218" name="Google Shape;218;p6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219" name="Google Shape;219;p6"/>
          <p:cNvSpPr txBox="1"/>
          <p:nvPr>
            <p:ph idx="10" type="dt"/>
          </p:nvPr>
        </p:nvSpPr>
        <p:spPr>
          <a:xfrm>
            <a:off x="609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6"/>
          <p:cNvSpPr txBox="1"/>
          <p:nvPr>
            <p:ph idx="11" type="ftr"/>
          </p:nvPr>
        </p:nvSpPr>
        <p:spPr>
          <a:xfrm>
            <a:off x="3774831" y="6312408"/>
            <a:ext cx="4642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6"/>
          <p:cNvSpPr txBox="1"/>
          <p:nvPr>
            <p:ph idx="12" type="sldNum"/>
          </p:nvPr>
        </p:nvSpPr>
        <p:spPr>
          <a:xfrm>
            <a:off x="8737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titleOnly">
  <p:cSld name="TITLE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sz="360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7"/>
          <p:cNvSpPr txBox="1"/>
          <p:nvPr>
            <p:ph idx="10" type="dt"/>
          </p:nvPr>
        </p:nvSpPr>
        <p:spPr>
          <a:xfrm>
            <a:off x="609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7"/>
          <p:cNvSpPr txBox="1"/>
          <p:nvPr>
            <p:ph idx="11" type="ftr"/>
          </p:nvPr>
        </p:nvSpPr>
        <p:spPr>
          <a:xfrm>
            <a:off x="3774831" y="6312408"/>
            <a:ext cx="4642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7"/>
          <p:cNvSpPr txBox="1"/>
          <p:nvPr>
            <p:ph idx="12" type="sldNum"/>
          </p:nvPr>
        </p:nvSpPr>
        <p:spPr>
          <a:xfrm>
            <a:off x="8737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idx="10" type="dt"/>
          </p:nvPr>
        </p:nvSpPr>
        <p:spPr>
          <a:xfrm>
            <a:off x="609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8"/>
          <p:cNvSpPr txBox="1"/>
          <p:nvPr>
            <p:ph idx="11" type="ftr"/>
          </p:nvPr>
        </p:nvSpPr>
        <p:spPr>
          <a:xfrm>
            <a:off x="3774831" y="6312408"/>
            <a:ext cx="4642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8"/>
          <p:cNvSpPr txBox="1"/>
          <p:nvPr>
            <p:ph idx="12" type="sldNum"/>
          </p:nvPr>
        </p:nvSpPr>
        <p:spPr>
          <a:xfrm>
            <a:off x="8737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showMasterSp="0" type="objTx">
  <p:cSld name="OBJECT_WITH_CAPTION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>
            <p:ph idx="1" type="body"/>
          </p:nvPr>
        </p:nvSpPr>
        <p:spPr>
          <a:xfrm>
            <a:off x="4267201" y="273050"/>
            <a:ext cx="7315199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233" name="Google Shape;233;p9"/>
          <p:cNvSpPr txBox="1"/>
          <p:nvPr>
            <p:ph idx="10" type="dt"/>
          </p:nvPr>
        </p:nvSpPr>
        <p:spPr>
          <a:xfrm>
            <a:off x="609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9"/>
          <p:cNvSpPr txBox="1"/>
          <p:nvPr>
            <p:ph idx="11" type="ftr"/>
          </p:nvPr>
        </p:nvSpPr>
        <p:spPr>
          <a:xfrm>
            <a:off x="3774831" y="6312408"/>
            <a:ext cx="4642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9"/>
          <p:cNvSpPr txBox="1"/>
          <p:nvPr>
            <p:ph idx="12" type="sldNum"/>
          </p:nvPr>
        </p:nvSpPr>
        <p:spPr>
          <a:xfrm>
            <a:off x="8737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1" y="1563624"/>
            <a:ext cx="3681983" cy="3313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9"/>
          <p:cNvCxnSpPr/>
          <p:nvPr/>
        </p:nvCxnSpPr>
        <p:spPr>
          <a:xfrm rot="5400000">
            <a:off x="2007130" y="3221207"/>
            <a:ext cx="3017519" cy="105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9"/>
          <p:cNvCxnSpPr/>
          <p:nvPr/>
        </p:nvCxnSpPr>
        <p:spPr>
          <a:xfrm>
            <a:off x="0" y="1712976"/>
            <a:ext cx="3535680" cy="158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9"/>
          <p:cNvCxnSpPr/>
          <p:nvPr/>
        </p:nvCxnSpPr>
        <p:spPr>
          <a:xfrm>
            <a:off x="0" y="4733545"/>
            <a:ext cx="3535680" cy="158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9"/>
          <p:cNvSpPr txBox="1"/>
          <p:nvPr>
            <p:ph type="title"/>
          </p:nvPr>
        </p:nvSpPr>
        <p:spPr>
          <a:xfrm>
            <a:off x="203201" y="1901952"/>
            <a:ext cx="316991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sz="260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9"/>
          <p:cNvSpPr txBox="1"/>
          <p:nvPr>
            <p:ph idx="2" type="body"/>
          </p:nvPr>
        </p:nvSpPr>
        <p:spPr>
          <a:xfrm>
            <a:off x="203201" y="3273552"/>
            <a:ext cx="316991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showMasterSp="0" type="picTx">
  <p:cSld name="PICTURE_WITH_CAPTION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/>
          <p:nvPr>
            <p:ph idx="2" type="pic"/>
          </p:nvPr>
        </p:nvSpPr>
        <p:spPr>
          <a:xfrm>
            <a:off x="4267200" y="381000"/>
            <a:ext cx="7416800" cy="5638800"/>
          </a:xfrm>
          <a:prstGeom prst="rect">
            <a:avLst/>
          </a:prstGeom>
          <a:solidFill>
            <a:schemeClr val="dk2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10"/>
          <p:cNvSpPr txBox="1"/>
          <p:nvPr>
            <p:ph idx="10" type="dt"/>
          </p:nvPr>
        </p:nvSpPr>
        <p:spPr>
          <a:xfrm>
            <a:off x="609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10"/>
          <p:cNvSpPr txBox="1"/>
          <p:nvPr>
            <p:ph idx="11" type="ftr"/>
          </p:nvPr>
        </p:nvSpPr>
        <p:spPr>
          <a:xfrm>
            <a:off x="3774831" y="6312408"/>
            <a:ext cx="4642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10"/>
          <p:cNvSpPr txBox="1"/>
          <p:nvPr>
            <p:ph idx="12" type="sldNum"/>
          </p:nvPr>
        </p:nvSpPr>
        <p:spPr>
          <a:xfrm>
            <a:off x="8737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1" y="1563624"/>
            <a:ext cx="3681983" cy="3313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10"/>
          <p:cNvCxnSpPr/>
          <p:nvPr/>
        </p:nvCxnSpPr>
        <p:spPr>
          <a:xfrm rot="5400000">
            <a:off x="2007130" y="3221207"/>
            <a:ext cx="3017519" cy="105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10"/>
          <p:cNvCxnSpPr/>
          <p:nvPr/>
        </p:nvCxnSpPr>
        <p:spPr>
          <a:xfrm>
            <a:off x="0" y="1712976"/>
            <a:ext cx="3535680" cy="158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0"/>
          <p:cNvCxnSpPr/>
          <p:nvPr/>
        </p:nvCxnSpPr>
        <p:spPr>
          <a:xfrm>
            <a:off x="0" y="4733545"/>
            <a:ext cx="3535680" cy="158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10"/>
          <p:cNvSpPr txBox="1"/>
          <p:nvPr>
            <p:ph type="title"/>
          </p:nvPr>
        </p:nvSpPr>
        <p:spPr>
          <a:xfrm>
            <a:off x="207263" y="1905001"/>
            <a:ext cx="316991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60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2" name="Google Shape;252;p10"/>
          <p:cNvSpPr txBox="1"/>
          <p:nvPr>
            <p:ph idx="1" type="body"/>
          </p:nvPr>
        </p:nvSpPr>
        <p:spPr>
          <a:xfrm>
            <a:off x="203201" y="3276600"/>
            <a:ext cx="316991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99137" y="137159"/>
            <a:ext cx="11826239" cy="658368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774831" y="6312408"/>
            <a:ext cx="4642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37601" y="6312408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idx="1" type="body"/>
          </p:nvPr>
        </p:nvSpPr>
        <p:spPr>
          <a:xfrm>
            <a:off x="294468" y="0"/>
            <a:ext cx="1189753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Степь кругом Степь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солнцем опаленая...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Ноги устали в далеком пути...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Сердце Иосифа вдаль устремленное: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«Там, где-то в поле, братья мои.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Братья мои, братья мои,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Там, где-то в поле, братья мои»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/>
          <p:nvPr>
            <p:ph idx="1" type="body"/>
          </p:nvPr>
        </p:nvSpPr>
        <p:spPr>
          <a:xfrm>
            <a:off x="294468" y="0"/>
            <a:ext cx="1189753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Скучно молчат бурьяны степные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Птицы пугаются, слыша шаги.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Где вы теперь, мои братья родные? 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Дайте свой голос, Братья мои.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Братья мои, братья мои,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О, отзавитесь, братья мои!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idx="1" type="body"/>
          </p:nvPr>
        </p:nvSpPr>
        <p:spPr>
          <a:xfrm>
            <a:off x="294468" y="0"/>
            <a:ext cx="1189753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Холмы Дафaна покрылись туманом,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Стада Иосиф уведел вдали.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Вместе они расположились станом,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Силные, смелые братья мои.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Братья мои, братья мои,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силные, смелые братья мои!»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>
            <p:ph idx="1" type="body"/>
          </p:nvPr>
        </p:nvSpPr>
        <p:spPr>
          <a:xfrm>
            <a:off x="371960" y="0"/>
            <a:ext cx="1182004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Вот уж немного – знакомые лица 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Примут его в обьятья свои.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Только увидели братья сновидца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зависти лютой стали враги.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Братья мои, братья мои,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зависти лютой стали враги.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/>
          <p:nvPr>
            <p:ph idx="1" type="body"/>
          </p:nvPr>
        </p:nvSpPr>
        <p:spPr>
          <a:xfrm>
            <a:off x="340963" y="0"/>
            <a:ext cx="1185103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Сняли одежду и бросили в яму,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Ночыю хотели камнями побить.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Горько Иосиф пред ними заплакал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И, умоляя, стал им говорить: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«Братья мои, братья мои!»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Так, умоляя, стал им говорить: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>
            <p:ph idx="1" type="body"/>
          </p:nvPr>
        </p:nvSpPr>
        <p:spPr>
          <a:xfrm>
            <a:off x="371959" y="0"/>
            <a:ext cx="1182004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Шел я до вас со всею душою,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Жаждал узнать, живые ли вы?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 же вы сделали, братья с мною?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 убивайте, оставьте в живых!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Братья мои, братья мои,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 убивайте, оставьте в живых!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/>
          <p:nvPr>
            <p:ph idx="1" type="body"/>
          </p:nvPr>
        </p:nvSpPr>
        <p:spPr>
          <a:xfrm>
            <a:off x="325464" y="0"/>
            <a:ext cx="1186653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Только, на счастье, путь каравана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Выкупил жертву от страшной беды,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 над степями дымка тумана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Скрыла от глаз каравана следы.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Братья мои, братья мои,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Там где-то скрылись все братья мои.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/>
          <p:nvPr>
            <p:ph idx="1" type="body"/>
          </p:nvPr>
        </p:nvSpPr>
        <p:spPr>
          <a:xfrm>
            <a:off x="387458" y="0"/>
            <a:ext cx="11804541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Пусть эти строки нам будут уроком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жизни святой на грядущие дни,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Чтобы в ком не было в жизни порока: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Зависти, гнева и ложной любви.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Братья мои, братья мои,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Чтобы в ком не было ложной любви.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Сестры мои, сестры мои,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ru-RU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Чтобы в ком не было ложной любви.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Thatch">
      <a:dk1>
        <a:srgbClr val="000000"/>
      </a:dk1>
      <a:lt1>
        <a:srgbClr val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